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4"/>
  </p:notesMasterIdLst>
  <p:sldIdLst>
    <p:sldId id="259" r:id="rId2"/>
    <p:sldId id="359" r:id="rId3"/>
    <p:sldId id="358" r:id="rId4"/>
    <p:sldId id="365" r:id="rId5"/>
    <p:sldId id="366" r:id="rId6"/>
    <p:sldId id="367" r:id="rId7"/>
    <p:sldId id="362" r:id="rId8"/>
    <p:sldId id="428" r:id="rId9"/>
    <p:sldId id="426" r:id="rId10"/>
    <p:sldId id="425" r:id="rId11"/>
    <p:sldId id="427" r:id="rId12"/>
    <p:sldId id="257" r:id="rId13"/>
  </p:sldIdLst>
  <p:sldSz cx="12192000" cy="6858000"/>
  <p:notesSz cx="6797675" cy="9926638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15" roundtripDataSignature="AMtx7mh+QRd93n9cEox0mY58NSiJvtDa8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9D65859-EEE0-4E6A-9A39-2D80280567E8}" v="20" dt="2024-07-01T00:51:07.92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0" d="100"/>
          <a:sy n="60" d="100"/>
        </p:scale>
        <p:origin x="884" y="4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customschemas.google.com/relationships/presentationmetadata" Target="metadata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ydia Machobane" userId="10d03016-b04a-437a-9c5b-5b2ecdb2b415" providerId="ADAL" clId="{49D65859-EEE0-4E6A-9A39-2D80280567E8}"/>
    <pc:docChg chg="undo custSel addSld delSld modSld sldOrd">
      <pc:chgData name="Lydia Machobane" userId="10d03016-b04a-437a-9c5b-5b2ecdb2b415" providerId="ADAL" clId="{49D65859-EEE0-4E6A-9A39-2D80280567E8}" dt="2024-07-01T09:41:06.463" v="2336" actId="20577"/>
      <pc:docMkLst>
        <pc:docMk/>
      </pc:docMkLst>
      <pc:sldChg chg="modSp mod">
        <pc:chgData name="Lydia Machobane" userId="10d03016-b04a-437a-9c5b-5b2ecdb2b415" providerId="ADAL" clId="{49D65859-EEE0-4E6A-9A39-2D80280567E8}" dt="2024-06-30T23:34:45.426" v="61" actId="6549"/>
        <pc:sldMkLst>
          <pc:docMk/>
          <pc:sldMk cId="2883968652" sldId="259"/>
        </pc:sldMkLst>
        <pc:spChg chg="mod">
          <ac:chgData name="Lydia Machobane" userId="10d03016-b04a-437a-9c5b-5b2ecdb2b415" providerId="ADAL" clId="{49D65859-EEE0-4E6A-9A39-2D80280567E8}" dt="2024-06-30T23:34:45.426" v="61" actId="6549"/>
          <ac:spMkLst>
            <pc:docMk/>
            <pc:sldMk cId="2883968652" sldId="259"/>
            <ac:spMk id="7" creationId="{03BAA5BD-6D8A-EBA1-ADD9-29F33BCBA6CB}"/>
          </ac:spMkLst>
        </pc:spChg>
      </pc:sldChg>
      <pc:sldChg chg="del">
        <pc:chgData name="Lydia Machobane" userId="10d03016-b04a-437a-9c5b-5b2ecdb2b415" providerId="ADAL" clId="{49D65859-EEE0-4E6A-9A39-2D80280567E8}" dt="2024-07-01T00:31:37.355" v="861" actId="2696"/>
        <pc:sldMkLst>
          <pc:docMk/>
          <pc:sldMk cId="3461160660" sldId="355"/>
        </pc:sldMkLst>
      </pc:sldChg>
      <pc:sldChg chg="addSp modSp mod ord">
        <pc:chgData name="Lydia Machobane" userId="10d03016-b04a-437a-9c5b-5b2ecdb2b415" providerId="ADAL" clId="{49D65859-EEE0-4E6A-9A39-2D80280567E8}" dt="2024-07-01T01:09:48.180" v="1249" actId="6549"/>
        <pc:sldMkLst>
          <pc:docMk/>
          <pc:sldMk cId="2357320826" sldId="358"/>
        </pc:sldMkLst>
        <pc:spChg chg="mod">
          <ac:chgData name="Lydia Machobane" userId="10d03016-b04a-437a-9c5b-5b2ecdb2b415" providerId="ADAL" clId="{49D65859-EEE0-4E6A-9A39-2D80280567E8}" dt="2024-07-01T00:04:50.691" v="670" actId="6549"/>
          <ac:spMkLst>
            <pc:docMk/>
            <pc:sldMk cId="2357320826" sldId="358"/>
            <ac:spMk id="2" creationId="{CB050547-470C-234D-DB96-ED364796584E}"/>
          </ac:spMkLst>
        </pc:spChg>
        <pc:spChg chg="add mod">
          <ac:chgData name="Lydia Machobane" userId="10d03016-b04a-437a-9c5b-5b2ecdb2b415" providerId="ADAL" clId="{49D65859-EEE0-4E6A-9A39-2D80280567E8}" dt="2024-07-01T01:09:48.180" v="1249" actId="6549"/>
          <ac:spMkLst>
            <pc:docMk/>
            <pc:sldMk cId="2357320826" sldId="358"/>
            <ac:spMk id="4" creationId="{B148F3D2-ED46-49B7-1CE5-09E380F5F454}"/>
          </ac:spMkLst>
        </pc:spChg>
        <pc:spChg chg="mod">
          <ac:chgData name="Lydia Machobane" userId="10d03016-b04a-437a-9c5b-5b2ecdb2b415" providerId="ADAL" clId="{49D65859-EEE0-4E6A-9A39-2D80280567E8}" dt="2024-07-01T00:12:11.707" v="697" actId="207"/>
          <ac:spMkLst>
            <pc:docMk/>
            <pc:sldMk cId="2357320826" sldId="358"/>
            <ac:spMk id="6" creationId="{792E9F44-E651-4DB0-7698-87AAE9A1C1AF}"/>
          </ac:spMkLst>
        </pc:spChg>
      </pc:sldChg>
      <pc:sldChg chg="addSp modSp mod">
        <pc:chgData name="Lydia Machobane" userId="10d03016-b04a-437a-9c5b-5b2ecdb2b415" providerId="ADAL" clId="{49D65859-EEE0-4E6A-9A39-2D80280567E8}" dt="2024-07-01T07:12:39.485" v="2297" actId="21"/>
        <pc:sldMkLst>
          <pc:docMk/>
          <pc:sldMk cId="1752433472" sldId="362"/>
        </pc:sldMkLst>
        <pc:spChg chg="mod">
          <ac:chgData name="Lydia Machobane" userId="10d03016-b04a-437a-9c5b-5b2ecdb2b415" providerId="ADAL" clId="{49D65859-EEE0-4E6A-9A39-2D80280567E8}" dt="2024-07-01T00:16:52.410" v="708" actId="5793"/>
          <ac:spMkLst>
            <pc:docMk/>
            <pc:sldMk cId="1752433472" sldId="362"/>
            <ac:spMk id="2" creationId="{CB050547-470C-234D-DB96-ED364796584E}"/>
          </ac:spMkLst>
        </pc:spChg>
        <pc:spChg chg="mod">
          <ac:chgData name="Lydia Machobane" userId="10d03016-b04a-437a-9c5b-5b2ecdb2b415" providerId="ADAL" clId="{49D65859-EEE0-4E6A-9A39-2D80280567E8}" dt="2024-07-01T00:47:56.103" v="1031" actId="20577"/>
          <ac:spMkLst>
            <pc:docMk/>
            <pc:sldMk cId="1752433472" sldId="362"/>
            <ac:spMk id="6" creationId="{792E9F44-E651-4DB0-7698-87AAE9A1C1AF}"/>
          </ac:spMkLst>
        </pc:spChg>
        <pc:graphicFrameChg chg="add mod modGraphic">
          <ac:chgData name="Lydia Machobane" userId="10d03016-b04a-437a-9c5b-5b2ecdb2b415" providerId="ADAL" clId="{49D65859-EEE0-4E6A-9A39-2D80280567E8}" dt="2024-07-01T07:12:39.485" v="2297" actId="21"/>
          <ac:graphicFrameMkLst>
            <pc:docMk/>
            <pc:sldMk cId="1752433472" sldId="362"/>
            <ac:graphicFrameMk id="3" creationId="{E9C7EC45-BCBC-90B6-F946-0858ABE4168B}"/>
          </ac:graphicFrameMkLst>
        </pc:graphicFrameChg>
      </pc:sldChg>
      <pc:sldChg chg="ord">
        <pc:chgData name="Lydia Machobane" userId="10d03016-b04a-437a-9c5b-5b2ecdb2b415" providerId="ADAL" clId="{49D65859-EEE0-4E6A-9A39-2D80280567E8}" dt="2024-07-01T00:49:30.848" v="1047"/>
        <pc:sldMkLst>
          <pc:docMk/>
          <pc:sldMk cId="1130435080" sldId="365"/>
        </pc:sldMkLst>
      </pc:sldChg>
      <pc:sldChg chg="modSp mod">
        <pc:chgData name="Lydia Machobane" userId="10d03016-b04a-437a-9c5b-5b2ecdb2b415" providerId="ADAL" clId="{49D65859-EEE0-4E6A-9A39-2D80280567E8}" dt="2024-07-01T01:11:50.333" v="1251" actId="255"/>
        <pc:sldMkLst>
          <pc:docMk/>
          <pc:sldMk cId="2964628479" sldId="366"/>
        </pc:sldMkLst>
        <pc:spChg chg="mod">
          <ac:chgData name="Lydia Machobane" userId="10d03016-b04a-437a-9c5b-5b2ecdb2b415" providerId="ADAL" clId="{49D65859-EEE0-4E6A-9A39-2D80280567E8}" dt="2024-06-30T23:42:30.981" v="114" actId="20577"/>
          <ac:spMkLst>
            <pc:docMk/>
            <pc:sldMk cId="2964628479" sldId="366"/>
            <ac:spMk id="2" creationId="{00000000-0000-0000-0000-000000000000}"/>
          </ac:spMkLst>
        </pc:spChg>
        <pc:spChg chg="mod">
          <ac:chgData name="Lydia Machobane" userId="10d03016-b04a-437a-9c5b-5b2ecdb2b415" providerId="ADAL" clId="{49D65859-EEE0-4E6A-9A39-2D80280567E8}" dt="2024-07-01T01:11:50.333" v="1251" actId="255"/>
          <ac:spMkLst>
            <pc:docMk/>
            <pc:sldMk cId="2964628479" sldId="366"/>
            <ac:spMk id="3" creationId="{00000000-0000-0000-0000-000000000000}"/>
          </ac:spMkLst>
        </pc:spChg>
      </pc:sldChg>
      <pc:sldChg chg="modSp add mod">
        <pc:chgData name="Lydia Machobane" userId="10d03016-b04a-437a-9c5b-5b2ecdb2b415" providerId="ADAL" clId="{49D65859-EEE0-4E6A-9A39-2D80280567E8}" dt="2024-07-01T01:12:20.754" v="1253" actId="255"/>
        <pc:sldMkLst>
          <pc:docMk/>
          <pc:sldMk cId="2274706998" sldId="367"/>
        </pc:sldMkLst>
        <pc:spChg chg="mod">
          <ac:chgData name="Lydia Machobane" userId="10d03016-b04a-437a-9c5b-5b2ecdb2b415" providerId="ADAL" clId="{49D65859-EEE0-4E6A-9A39-2D80280567E8}" dt="2024-06-30T23:47:46.185" v="227" actId="20577"/>
          <ac:spMkLst>
            <pc:docMk/>
            <pc:sldMk cId="2274706998" sldId="367"/>
            <ac:spMk id="2" creationId="{00000000-0000-0000-0000-000000000000}"/>
          </ac:spMkLst>
        </pc:spChg>
        <pc:spChg chg="mod">
          <ac:chgData name="Lydia Machobane" userId="10d03016-b04a-437a-9c5b-5b2ecdb2b415" providerId="ADAL" clId="{49D65859-EEE0-4E6A-9A39-2D80280567E8}" dt="2024-07-01T01:12:20.754" v="1253" actId="255"/>
          <ac:spMkLst>
            <pc:docMk/>
            <pc:sldMk cId="2274706998" sldId="367"/>
            <ac:spMk id="3" creationId="{00000000-0000-0000-0000-000000000000}"/>
          </ac:spMkLst>
        </pc:spChg>
      </pc:sldChg>
      <pc:sldChg chg="modSp add del mod ord">
        <pc:chgData name="Lydia Machobane" userId="10d03016-b04a-437a-9c5b-5b2ecdb2b415" providerId="ADAL" clId="{49D65859-EEE0-4E6A-9A39-2D80280567E8}" dt="2024-07-01T00:49:53.732" v="1048" actId="2696"/>
        <pc:sldMkLst>
          <pc:docMk/>
          <pc:sldMk cId="3742556647" sldId="421"/>
        </pc:sldMkLst>
        <pc:spChg chg="mod">
          <ac:chgData name="Lydia Machobane" userId="10d03016-b04a-437a-9c5b-5b2ecdb2b415" providerId="ADAL" clId="{49D65859-EEE0-4E6A-9A39-2D80280567E8}" dt="2024-07-01T00:08:17.248" v="687" actId="1076"/>
          <ac:spMkLst>
            <pc:docMk/>
            <pc:sldMk cId="3742556647" sldId="421"/>
            <ac:spMk id="5" creationId="{CD025F40-EBE8-B130-464D-3AB7786BF2B1}"/>
          </ac:spMkLst>
        </pc:spChg>
        <pc:spChg chg="mod">
          <ac:chgData name="Lydia Machobane" userId="10d03016-b04a-437a-9c5b-5b2ecdb2b415" providerId="ADAL" clId="{49D65859-EEE0-4E6A-9A39-2D80280567E8}" dt="2024-07-01T00:08:15.889" v="686" actId="1076"/>
          <ac:spMkLst>
            <pc:docMk/>
            <pc:sldMk cId="3742556647" sldId="421"/>
            <ac:spMk id="6" creationId="{D9D1C2E9-FD3F-7A5E-D832-9E627110A777}"/>
          </ac:spMkLst>
        </pc:spChg>
        <pc:spChg chg="mod">
          <ac:chgData name="Lydia Machobane" userId="10d03016-b04a-437a-9c5b-5b2ecdb2b415" providerId="ADAL" clId="{49D65859-EEE0-4E6A-9A39-2D80280567E8}" dt="2024-07-01T00:08:14.962" v="685" actId="1076"/>
          <ac:spMkLst>
            <pc:docMk/>
            <pc:sldMk cId="3742556647" sldId="421"/>
            <ac:spMk id="10" creationId="{E9151E90-9E27-5313-35EE-62D744B43EB5}"/>
          </ac:spMkLst>
        </pc:spChg>
        <pc:spChg chg="mod">
          <ac:chgData name="Lydia Machobane" userId="10d03016-b04a-437a-9c5b-5b2ecdb2b415" providerId="ADAL" clId="{49D65859-EEE0-4E6A-9A39-2D80280567E8}" dt="2024-07-01T00:08:14.962" v="685" actId="1076"/>
          <ac:spMkLst>
            <pc:docMk/>
            <pc:sldMk cId="3742556647" sldId="421"/>
            <ac:spMk id="11" creationId="{F6960E4B-C67D-022A-951F-12EC7C20245E}"/>
          </ac:spMkLst>
        </pc:spChg>
        <pc:spChg chg="mod">
          <ac:chgData name="Lydia Machobane" userId="10d03016-b04a-437a-9c5b-5b2ecdb2b415" providerId="ADAL" clId="{49D65859-EEE0-4E6A-9A39-2D80280567E8}" dt="2024-07-01T00:08:14.962" v="685" actId="1076"/>
          <ac:spMkLst>
            <pc:docMk/>
            <pc:sldMk cId="3742556647" sldId="421"/>
            <ac:spMk id="12" creationId="{026DA3DD-EF9D-9E93-D232-06F3697AB266}"/>
          </ac:spMkLst>
        </pc:spChg>
        <pc:spChg chg="mod">
          <ac:chgData name="Lydia Machobane" userId="10d03016-b04a-437a-9c5b-5b2ecdb2b415" providerId="ADAL" clId="{49D65859-EEE0-4E6A-9A39-2D80280567E8}" dt="2024-07-01T00:08:14.962" v="685" actId="1076"/>
          <ac:spMkLst>
            <pc:docMk/>
            <pc:sldMk cId="3742556647" sldId="421"/>
            <ac:spMk id="13" creationId="{4D180E76-1A85-347B-48C6-63A9B1D0E34C}"/>
          </ac:spMkLst>
        </pc:spChg>
        <pc:spChg chg="mod">
          <ac:chgData name="Lydia Machobane" userId="10d03016-b04a-437a-9c5b-5b2ecdb2b415" providerId="ADAL" clId="{49D65859-EEE0-4E6A-9A39-2D80280567E8}" dt="2024-07-01T00:08:14.962" v="685" actId="1076"/>
          <ac:spMkLst>
            <pc:docMk/>
            <pc:sldMk cId="3742556647" sldId="421"/>
            <ac:spMk id="14" creationId="{ECF50C25-D377-B839-3741-3FB5B9DAD166}"/>
          </ac:spMkLst>
        </pc:spChg>
        <pc:spChg chg="mod">
          <ac:chgData name="Lydia Machobane" userId="10d03016-b04a-437a-9c5b-5b2ecdb2b415" providerId="ADAL" clId="{49D65859-EEE0-4E6A-9A39-2D80280567E8}" dt="2024-07-01T00:08:14.962" v="685" actId="1076"/>
          <ac:spMkLst>
            <pc:docMk/>
            <pc:sldMk cId="3742556647" sldId="421"/>
            <ac:spMk id="15" creationId="{FB85C355-A2F2-CF52-6A0F-68970C8E3E1F}"/>
          </ac:spMkLst>
        </pc:spChg>
        <pc:spChg chg="mod">
          <ac:chgData name="Lydia Machobane" userId="10d03016-b04a-437a-9c5b-5b2ecdb2b415" providerId="ADAL" clId="{49D65859-EEE0-4E6A-9A39-2D80280567E8}" dt="2024-07-01T00:08:14.962" v="685" actId="1076"/>
          <ac:spMkLst>
            <pc:docMk/>
            <pc:sldMk cId="3742556647" sldId="421"/>
            <ac:spMk id="16" creationId="{4085830B-017A-2143-D091-AE232F50E610}"/>
          </ac:spMkLst>
        </pc:spChg>
        <pc:spChg chg="mod">
          <ac:chgData name="Lydia Machobane" userId="10d03016-b04a-437a-9c5b-5b2ecdb2b415" providerId="ADAL" clId="{49D65859-EEE0-4E6A-9A39-2D80280567E8}" dt="2024-07-01T00:08:14.962" v="685" actId="1076"/>
          <ac:spMkLst>
            <pc:docMk/>
            <pc:sldMk cId="3742556647" sldId="421"/>
            <ac:spMk id="17" creationId="{AC9675B3-231A-92B4-684C-38ED9AE95413}"/>
          </ac:spMkLst>
        </pc:spChg>
        <pc:spChg chg="mod">
          <ac:chgData name="Lydia Machobane" userId="10d03016-b04a-437a-9c5b-5b2ecdb2b415" providerId="ADAL" clId="{49D65859-EEE0-4E6A-9A39-2D80280567E8}" dt="2024-07-01T00:08:14.962" v="685" actId="1076"/>
          <ac:spMkLst>
            <pc:docMk/>
            <pc:sldMk cId="3742556647" sldId="421"/>
            <ac:spMk id="19" creationId="{9C5A4139-48EF-AF5B-304F-CB1B4C56F492}"/>
          </ac:spMkLst>
        </pc:spChg>
        <pc:spChg chg="mod">
          <ac:chgData name="Lydia Machobane" userId="10d03016-b04a-437a-9c5b-5b2ecdb2b415" providerId="ADAL" clId="{49D65859-EEE0-4E6A-9A39-2D80280567E8}" dt="2024-07-01T00:08:14.962" v="685" actId="1076"/>
          <ac:spMkLst>
            <pc:docMk/>
            <pc:sldMk cId="3742556647" sldId="421"/>
            <ac:spMk id="20" creationId="{CC906A82-BC08-9627-C657-4C0BC063CA6C}"/>
          </ac:spMkLst>
        </pc:spChg>
        <pc:spChg chg="mod">
          <ac:chgData name="Lydia Machobane" userId="10d03016-b04a-437a-9c5b-5b2ecdb2b415" providerId="ADAL" clId="{49D65859-EEE0-4E6A-9A39-2D80280567E8}" dt="2024-07-01T00:08:14.962" v="685" actId="1076"/>
          <ac:spMkLst>
            <pc:docMk/>
            <pc:sldMk cId="3742556647" sldId="421"/>
            <ac:spMk id="21" creationId="{AF91B62D-17B3-6F21-BDC0-486C2DE200CC}"/>
          </ac:spMkLst>
        </pc:spChg>
        <pc:grpChg chg="mod">
          <ac:chgData name="Lydia Machobane" userId="10d03016-b04a-437a-9c5b-5b2ecdb2b415" providerId="ADAL" clId="{49D65859-EEE0-4E6A-9A39-2D80280567E8}" dt="2024-07-01T00:08:14.962" v="685" actId="1076"/>
          <ac:grpSpMkLst>
            <pc:docMk/>
            <pc:sldMk cId="3742556647" sldId="421"/>
            <ac:grpSpMk id="9" creationId="{FB3171B8-3272-4682-E4A6-5C05A46B038F}"/>
          </ac:grpSpMkLst>
        </pc:grpChg>
      </pc:sldChg>
      <pc:sldChg chg="new del">
        <pc:chgData name="Lydia Machobane" userId="10d03016-b04a-437a-9c5b-5b2ecdb2b415" providerId="ADAL" clId="{49D65859-EEE0-4E6A-9A39-2D80280567E8}" dt="2024-07-01T00:16:09.889" v="705" actId="680"/>
        <pc:sldMkLst>
          <pc:docMk/>
          <pc:sldMk cId="1180260844" sldId="422"/>
        </pc:sldMkLst>
      </pc:sldChg>
      <pc:sldChg chg="modSp add mod">
        <pc:chgData name="Lydia Machobane" userId="10d03016-b04a-437a-9c5b-5b2ecdb2b415" providerId="ADAL" clId="{49D65859-EEE0-4E6A-9A39-2D80280567E8}" dt="2024-07-01T00:37:56.255" v="1007" actId="21"/>
        <pc:sldMkLst>
          <pc:docMk/>
          <pc:sldMk cId="724732238" sldId="425"/>
        </pc:sldMkLst>
        <pc:spChg chg="mod">
          <ac:chgData name="Lydia Machobane" userId="10d03016-b04a-437a-9c5b-5b2ecdb2b415" providerId="ADAL" clId="{49D65859-EEE0-4E6A-9A39-2D80280567E8}" dt="2024-07-01T00:19:43.546" v="713" actId="207"/>
          <ac:spMkLst>
            <pc:docMk/>
            <pc:sldMk cId="724732238" sldId="425"/>
            <ac:spMk id="18" creationId="{00000000-0000-0000-0000-000000000000}"/>
          </ac:spMkLst>
        </pc:spChg>
        <pc:graphicFrameChg chg="mod modGraphic">
          <ac:chgData name="Lydia Machobane" userId="10d03016-b04a-437a-9c5b-5b2ecdb2b415" providerId="ADAL" clId="{49D65859-EEE0-4E6A-9A39-2D80280567E8}" dt="2024-07-01T00:37:56.255" v="1007" actId="21"/>
          <ac:graphicFrameMkLst>
            <pc:docMk/>
            <pc:sldMk cId="724732238" sldId="425"/>
            <ac:graphicFrameMk id="2" creationId="{32AEF903-959D-153A-6910-77D003DEC0CD}"/>
          </ac:graphicFrameMkLst>
        </pc:graphicFrameChg>
      </pc:sldChg>
      <pc:sldChg chg="addSp delSp modSp add mod">
        <pc:chgData name="Lydia Machobane" userId="10d03016-b04a-437a-9c5b-5b2ecdb2b415" providerId="ADAL" clId="{49D65859-EEE0-4E6A-9A39-2D80280567E8}" dt="2024-07-01T01:07:07.878" v="1242" actId="255"/>
        <pc:sldMkLst>
          <pc:docMk/>
          <pc:sldMk cId="2316758591" sldId="426"/>
        </pc:sldMkLst>
        <pc:spChg chg="mod">
          <ac:chgData name="Lydia Machobane" userId="10d03016-b04a-437a-9c5b-5b2ecdb2b415" providerId="ADAL" clId="{49D65859-EEE0-4E6A-9A39-2D80280567E8}" dt="2024-07-01T00:29:16.321" v="817" actId="5793"/>
          <ac:spMkLst>
            <pc:docMk/>
            <pc:sldMk cId="2316758591" sldId="426"/>
            <ac:spMk id="2" creationId="{CB050547-470C-234D-DB96-ED364796584E}"/>
          </ac:spMkLst>
        </pc:spChg>
        <pc:spChg chg="mod">
          <ac:chgData name="Lydia Machobane" userId="10d03016-b04a-437a-9c5b-5b2ecdb2b415" providerId="ADAL" clId="{49D65859-EEE0-4E6A-9A39-2D80280567E8}" dt="2024-07-01T00:28:57.040" v="816" actId="20577"/>
          <ac:spMkLst>
            <pc:docMk/>
            <pc:sldMk cId="2316758591" sldId="426"/>
            <ac:spMk id="6" creationId="{792E9F44-E651-4DB0-7698-87AAE9A1C1AF}"/>
          </ac:spMkLst>
        </pc:spChg>
        <pc:graphicFrameChg chg="del">
          <ac:chgData name="Lydia Machobane" userId="10d03016-b04a-437a-9c5b-5b2ecdb2b415" providerId="ADAL" clId="{49D65859-EEE0-4E6A-9A39-2D80280567E8}" dt="2024-07-01T00:27:08.664" v="808" actId="21"/>
          <ac:graphicFrameMkLst>
            <pc:docMk/>
            <pc:sldMk cId="2316758591" sldId="426"/>
            <ac:graphicFrameMk id="3" creationId="{E9C7EC45-BCBC-90B6-F946-0858ABE4168B}"/>
          </ac:graphicFrameMkLst>
        </pc:graphicFrameChg>
        <pc:graphicFrameChg chg="add mod modGraphic">
          <ac:chgData name="Lydia Machobane" userId="10d03016-b04a-437a-9c5b-5b2ecdb2b415" providerId="ADAL" clId="{49D65859-EEE0-4E6A-9A39-2D80280567E8}" dt="2024-07-01T01:07:07.878" v="1242" actId="255"/>
          <ac:graphicFrameMkLst>
            <pc:docMk/>
            <pc:sldMk cId="2316758591" sldId="426"/>
            <ac:graphicFrameMk id="4" creationId="{D4179840-DD4B-47D7-B608-A82499F09AFE}"/>
          </ac:graphicFrameMkLst>
        </pc:graphicFrameChg>
      </pc:sldChg>
      <pc:sldChg chg="modSp mod">
        <pc:chgData name="Lydia Machobane" userId="10d03016-b04a-437a-9c5b-5b2ecdb2b415" providerId="ADAL" clId="{49D65859-EEE0-4E6A-9A39-2D80280567E8}" dt="2024-07-01T01:07:47.940" v="1244" actId="255"/>
        <pc:sldMkLst>
          <pc:docMk/>
          <pc:sldMk cId="1677781357" sldId="427"/>
        </pc:sldMkLst>
        <pc:spChg chg="mod">
          <ac:chgData name="Lydia Machobane" userId="10d03016-b04a-437a-9c5b-5b2ecdb2b415" providerId="ADAL" clId="{49D65859-EEE0-4E6A-9A39-2D80280567E8}" dt="2024-07-01T00:51:50.954" v="1106" actId="20577"/>
          <ac:spMkLst>
            <pc:docMk/>
            <pc:sldMk cId="1677781357" sldId="427"/>
            <ac:spMk id="6" creationId="{792E9F44-E651-4DB0-7698-87AAE9A1C1AF}"/>
          </ac:spMkLst>
        </pc:spChg>
        <pc:graphicFrameChg chg="modGraphic">
          <ac:chgData name="Lydia Machobane" userId="10d03016-b04a-437a-9c5b-5b2ecdb2b415" providerId="ADAL" clId="{49D65859-EEE0-4E6A-9A39-2D80280567E8}" dt="2024-07-01T01:07:47.940" v="1244" actId="255"/>
          <ac:graphicFrameMkLst>
            <pc:docMk/>
            <pc:sldMk cId="1677781357" sldId="427"/>
            <ac:graphicFrameMk id="4" creationId="{D4179840-DD4B-47D7-B608-A82499F09AFE}"/>
          </ac:graphicFrameMkLst>
        </pc:graphicFrameChg>
      </pc:sldChg>
      <pc:sldChg chg="modSp add mod">
        <pc:chgData name="Lydia Machobane" userId="10d03016-b04a-437a-9c5b-5b2ecdb2b415" providerId="ADAL" clId="{49D65859-EEE0-4E6A-9A39-2D80280567E8}" dt="2024-07-01T09:41:06.463" v="2336" actId="20577"/>
        <pc:sldMkLst>
          <pc:docMk/>
          <pc:sldMk cId="3148900353" sldId="428"/>
        </pc:sldMkLst>
        <pc:spChg chg="mod">
          <ac:chgData name="Lydia Machobane" userId="10d03016-b04a-437a-9c5b-5b2ecdb2b415" providerId="ADAL" clId="{49D65859-EEE0-4E6A-9A39-2D80280567E8}" dt="2024-07-01T07:13:04.306" v="2298" actId="5793"/>
          <ac:spMkLst>
            <pc:docMk/>
            <pc:sldMk cId="3148900353" sldId="428"/>
            <ac:spMk id="2" creationId="{CB050547-470C-234D-DB96-ED364796584E}"/>
          </ac:spMkLst>
        </pc:spChg>
        <pc:spChg chg="mod">
          <ac:chgData name="Lydia Machobane" userId="10d03016-b04a-437a-9c5b-5b2ecdb2b415" providerId="ADAL" clId="{49D65859-EEE0-4E6A-9A39-2D80280567E8}" dt="2024-07-01T09:41:06.463" v="2336" actId="20577"/>
          <ac:spMkLst>
            <pc:docMk/>
            <pc:sldMk cId="3148900353" sldId="428"/>
            <ac:spMk id="6" creationId="{792E9F44-E651-4DB0-7698-87AAE9A1C1AF}"/>
          </ac:spMkLst>
        </pc:spChg>
        <pc:graphicFrameChg chg="modGraphic">
          <ac:chgData name="Lydia Machobane" userId="10d03016-b04a-437a-9c5b-5b2ecdb2b415" providerId="ADAL" clId="{49D65859-EEE0-4E6A-9A39-2D80280567E8}" dt="2024-07-01T07:10:20.952" v="2296" actId="20577"/>
          <ac:graphicFrameMkLst>
            <pc:docMk/>
            <pc:sldMk cId="3148900353" sldId="428"/>
            <ac:graphicFrameMk id="3" creationId="{E9C7EC45-BCBC-90B6-F946-0858ABE4168B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g145ebbeb0f4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5" name="Google Shape;45;g145ebbeb0f4_0_0:notes"/>
          <p:cNvSpPr txBox="1">
            <a:spLocks noGrp="1"/>
          </p:cNvSpPr>
          <p:nvPr>
            <p:ph type="body" idx="1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preserve="1" userDrawn="1">
  <p:cSld name="1_Title Slide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3" name="Group 82"/>
          <p:cNvGrpSpPr/>
          <p:nvPr userDrawn="1"/>
        </p:nvGrpSpPr>
        <p:grpSpPr>
          <a:xfrm rot="10800000">
            <a:off x="6243177" y="23157"/>
            <a:ext cx="5930031" cy="4594968"/>
            <a:chOff x="-21109" y="143706"/>
            <a:chExt cx="6454481" cy="6668461"/>
          </a:xfrm>
        </p:grpSpPr>
        <p:sp>
          <p:nvSpPr>
            <p:cNvPr id="84" name="Isosceles Triangle 83"/>
            <p:cNvSpPr/>
            <p:nvPr/>
          </p:nvSpPr>
          <p:spPr>
            <a:xfrm rot="5400000">
              <a:off x="-48492" y="186306"/>
              <a:ext cx="369612" cy="284411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85" name="Isosceles Triangle 84"/>
            <p:cNvSpPr/>
            <p:nvPr/>
          </p:nvSpPr>
          <p:spPr>
            <a:xfrm rot="5400000">
              <a:off x="630121" y="555919"/>
              <a:ext cx="369612" cy="284411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86" name="Isosceles Triangle 85"/>
            <p:cNvSpPr/>
            <p:nvPr/>
          </p:nvSpPr>
          <p:spPr>
            <a:xfrm rot="5400000">
              <a:off x="1349699" y="200319"/>
              <a:ext cx="369612" cy="284411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87" name="Isosceles Triangle 86"/>
            <p:cNvSpPr/>
            <p:nvPr/>
          </p:nvSpPr>
          <p:spPr>
            <a:xfrm rot="16200000">
              <a:off x="121368" y="569931"/>
              <a:ext cx="369612" cy="284411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88" name="Isosceles Triangle 87"/>
            <p:cNvSpPr/>
            <p:nvPr/>
          </p:nvSpPr>
          <p:spPr>
            <a:xfrm rot="5400000">
              <a:off x="1638149" y="3086732"/>
              <a:ext cx="369612" cy="284411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89" name="Isosceles Triangle 88"/>
            <p:cNvSpPr/>
            <p:nvPr/>
          </p:nvSpPr>
          <p:spPr>
            <a:xfrm rot="5400000">
              <a:off x="5491430" y="3724659"/>
              <a:ext cx="369612" cy="284411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90" name="Isosceles Triangle 89"/>
            <p:cNvSpPr/>
            <p:nvPr/>
          </p:nvSpPr>
          <p:spPr>
            <a:xfrm rot="16200000">
              <a:off x="4982677" y="3738671"/>
              <a:ext cx="369612" cy="284411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91" name="Isosceles Triangle 90"/>
            <p:cNvSpPr/>
            <p:nvPr/>
          </p:nvSpPr>
          <p:spPr>
            <a:xfrm rot="5400000">
              <a:off x="1314082" y="941690"/>
              <a:ext cx="369612" cy="284411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92" name="Isosceles Triangle 91"/>
            <p:cNvSpPr/>
            <p:nvPr/>
          </p:nvSpPr>
          <p:spPr>
            <a:xfrm rot="16200000">
              <a:off x="805329" y="955702"/>
              <a:ext cx="369612" cy="284411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93" name="Isosceles Triangle 92"/>
            <p:cNvSpPr/>
            <p:nvPr/>
          </p:nvSpPr>
          <p:spPr>
            <a:xfrm rot="5400000">
              <a:off x="4052522" y="2480520"/>
              <a:ext cx="369612" cy="284411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94" name="Isosceles Triangle 93"/>
            <p:cNvSpPr/>
            <p:nvPr/>
          </p:nvSpPr>
          <p:spPr>
            <a:xfrm rot="16200000">
              <a:off x="3543769" y="2494532"/>
              <a:ext cx="369612" cy="284411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95" name="Isosceles Triangle 94"/>
            <p:cNvSpPr/>
            <p:nvPr/>
          </p:nvSpPr>
          <p:spPr>
            <a:xfrm rot="5400000">
              <a:off x="2680131" y="2481202"/>
              <a:ext cx="369612" cy="284411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96" name="Isosceles Triangle 95"/>
            <p:cNvSpPr/>
            <p:nvPr/>
          </p:nvSpPr>
          <p:spPr>
            <a:xfrm rot="16200000">
              <a:off x="2171378" y="2495214"/>
              <a:ext cx="369612" cy="284411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97" name="Isosceles Triangle 96"/>
            <p:cNvSpPr/>
            <p:nvPr/>
          </p:nvSpPr>
          <p:spPr>
            <a:xfrm rot="5400000">
              <a:off x="1985640" y="2110908"/>
              <a:ext cx="369612" cy="284411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98" name="Isosceles Triangle 97"/>
            <p:cNvSpPr/>
            <p:nvPr/>
          </p:nvSpPr>
          <p:spPr>
            <a:xfrm rot="16200000">
              <a:off x="1476887" y="1371320"/>
              <a:ext cx="369612" cy="284411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99" name="Isosceles Triangle 98"/>
            <p:cNvSpPr/>
            <p:nvPr/>
          </p:nvSpPr>
          <p:spPr>
            <a:xfrm rot="5400000">
              <a:off x="6106361" y="2124920"/>
              <a:ext cx="369612" cy="284411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100" name="Isosceles Triangle 99"/>
            <p:cNvSpPr/>
            <p:nvPr/>
          </p:nvSpPr>
          <p:spPr>
            <a:xfrm rot="16200000">
              <a:off x="5597608" y="2138932"/>
              <a:ext cx="369612" cy="284411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101" name="Isosceles Triangle 100"/>
            <p:cNvSpPr/>
            <p:nvPr/>
          </p:nvSpPr>
          <p:spPr>
            <a:xfrm rot="5400000">
              <a:off x="-48493" y="2478227"/>
              <a:ext cx="369612" cy="284411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102" name="Isosceles Triangle 101"/>
            <p:cNvSpPr/>
            <p:nvPr/>
          </p:nvSpPr>
          <p:spPr>
            <a:xfrm rot="5400000">
              <a:off x="4767613" y="2095084"/>
              <a:ext cx="369612" cy="284411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103" name="Isosceles Triangle 102"/>
            <p:cNvSpPr/>
            <p:nvPr/>
          </p:nvSpPr>
          <p:spPr>
            <a:xfrm rot="5400000">
              <a:off x="5455401" y="2506008"/>
              <a:ext cx="369612" cy="284411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105" name="Isosceles Triangle 104"/>
            <p:cNvSpPr/>
            <p:nvPr/>
          </p:nvSpPr>
          <p:spPr>
            <a:xfrm rot="16200000">
              <a:off x="121367" y="1371320"/>
              <a:ext cx="369612" cy="284411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106" name="Isosceles Triangle 105"/>
            <p:cNvSpPr/>
            <p:nvPr/>
          </p:nvSpPr>
          <p:spPr>
            <a:xfrm rot="16200000">
              <a:off x="772326" y="1726920"/>
              <a:ext cx="369612" cy="284411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107" name="Isosceles Triangle 106"/>
            <p:cNvSpPr/>
            <p:nvPr/>
          </p:nvSpPr>
          <p:spPr>
            <a:xfrm rot="16200000">
              <a:off x="2822336" y="2124920"/>
              <a:ext cx="369612" cy="284411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108" name="Isosceles Triangle 107"/>
            <p:cNvSpPr/>
            <p:nvPr/>
          </p:nvSpPr>
          <p:spPr>
            <a:xfrm rot="16200000">
              <a:off x="131632" y="2122320"/>
              <a:ext cx="369612" cy="284411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109" name="Isosceles Triangle 108"/>
            <p:cNvSpPr/>
            <p:nvPr/>
          </p:nvSpPr>
          <p:spPr>
            <a:xfrm rot="16200000">
              <a:off x="1484414" y="2122620"/>
              <a:ext cx="369612" cy="284411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110" name="Isosceles Triangle 109"/>
            <p:cNvSpPr/>
            <p:nvPr/>
          </p:nvSpPr>
          <p:spPr>
            <a:xfrm rot="16200000">
              <a:off x="781205" y="2492232"/>
              <a:ext cx="369612" cy="284411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111" name="Isosceles Triangle 110"/>
            <p:cNvSpPr/>
            <p:nvPr/>
          </p:nvSpPr>
          <p:spPr>
            <a:xfrm rot="5400000">
              <a:off x="-48494" y="3277917"/>
              <a:ext cx="369612" cy="284411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112" name="Isosceles Triangle 111"/>
            <p:cNvSpPr>
              <a:spLocks noChangeAspect="1"/>
            </p:cNvSpPr>
            <p:nvPr/>
          </p:nvSpPr>
          <p:spPr>
            <a:xfrm rot="5400000">
              <a:off x="617218" y="2860683"/>
              <a:ext cx="481039" cy="370151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113" name="Isosceles Triangle 112"/>
            <p:cNvSpPr>
              <a:spLocks noChangeAspect="1"/>
            </p:cNvSpPr>
            <p:nvPr/>
          </p:nvSpPr>
          <p:spPr>
            <a:xfrm rot="5400000">
              <a:off x="2624417" y="4062938"/>
              <a:ext cx="481039" cy="370151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114" name="Isosceles Triangle 113"/>
            <p:cNvSpPr>
              <a:spLocks noChangeAspect="1"/>
            </p:cNvSpPr>
            <p:nvPr/>
          </p:nvSpPr>
          <p:spPr>
            <a:xfrm rot="5400000">
              <a:off x="4038815" y="4068905"/>
              <a:ext cx="481039" cy="370151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115" name="Isosceles Triangle 114"/>
            <p:cNvSpPr/>
            <p:nvPr/>
          </p:nvSpPr>
          <p:spPr>
            <a:xfrm rot="5400000">
              <a:off x="630121" y="3680483"/>
              <a:ext cx="369612" cy="284411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116" name="Isosceles Triangle 115"/>
            <p:cNvSpPr>
              <a:spLocks noChangeAspect="1"/>
            </p:cNvSpPr>
            <p:nvPr/>
          </p:nvSpPr>
          <p:spPr>
            <a:xfrm rot="16200000">
              <a:off x="2794228" y="3611373"/>
              <a:ext cx="481039" cy="370151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117" name="Isosceles Triangle 116"/>
            <p:cNvSpPr>
              <a:spLocks noChangeAspect="1"/>
            </p:cNvSpPr>
            <p:nvPr/>
          </p:nvSpPr>
          <p:spPr>
            <a:xfrm rot="16200000">
              <a:off x="-482" y="3611374"/>
              <a:ext cx="481039" cy="370151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118" name="Isosceles Triangle 117"/>
            <p:cNvSpPr>
              <a:spLocks noChangeAspect="1"/>
            </p:cNvSpPr>
            <p:nvPr/>
          </p:nvSpPr>
          <p:spPr>
            <a:xfrm rot="16200000">
              <a:off x="-6931" y="4419004"/>
              <a:ext cx="481039" cy="370151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119" name="Isosceles Triangle 118"/>
            <p:cNvSpPr>
              <a:spLocks/>
            </p:cNvSpPr>
            <p:nvPr/>
          </p:nvSpPr>
          <p:spPr>
            <a:xfrm rot="16200000">
              <a:off x="-10305" y="5177638"/>
              <a:ext cx="516731" cy="421175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120" name="Isosceles Triangle 119"/>
            <p:cNvSpPr>
              <a:spLocks/>
            </p:cNvSpPr>
            <p:nvPr/>
          </p:nvSpPr>
          <p:spPr>
            <a:xfrm rot="16200000">
              <a:off x="7184" y="5977931"/>
              <a:ext cx="516731" cy="421175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121" name="Isosceles Triangle 120"/>
            <p:cNvSpPr>
              <a:spLocks/>
            </p:cNvSpPr>
            <p:nvPr/>
          </p:nvSpPr>
          <p:spPr>
            <a:xfrm rot="16200000">
              <a:off x="663388" y="6330745"/>
              <a:ext cx="516731" cy="421175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122" name="Isosceles Triangle 121"/>
            <p:cNvSpPr>
              <a:spLocks/>
            </p:cNvSpPr>
            <p:nvPr/>
          </p:nvSpPr>
          <p:spPr>
            <a:xfrm rot="16200000">
              <a:off x="698766" y="5584983"/>
              <a:ext cx="516731" cy="421175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123" name="Isosceles Triangle 122"/>
            <p:cNvSpPr>
              <a:spLocks/>
            </p:cNvSpPr>
            <p:nvPr/>
          </p:nvSpPr>
          <p:spPr>
            <a:xfrm rot="16200000">
              <a:off x="2029437" y="5558521"/>
              <a:ext cx="516731" cy="421175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124" name="Isosceles Triangle 123"/>
            <p:cNvSpPr>
              <a:spLocks/>
            </p:cNvSpPr>
            <p:nvPr/>
          </p:nvSpPr>
          <p:spPr>
            <a:xfrm rot="16200000">
              <a:off x="2054286" y="6330745"/>
              <a:ext cx="516731" cy="421175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125" name="Isosceles Triangle 124"/>
            <p:cNvSpPr>
              <a:spLocks/>
            </p:cNvSpPr>
            <p:nvPr/>
          </p:nvSpPr>
          <p:spPr>
            <a:xfrm rot="16200000">
              <a:off x="5447038" y="5925450"/>
              <a:ext cx="516731" cy="421175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126" name="Isosceles Triangle 125"/>
            <p:cNvSpPr>
              <a:spLocks/>
            </p:cNvSpPr>
            <p:nvPr/>
          </p:nvSpPr>
          <p:spPr>
            <a:xfrm rot="16200000">
              <a:off x="2722531" y="5912575"/>
              <a:ext cx="516731" cy="421175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127" name="Isosceles Triangle 126"/>
            <p:cNvSpPr>
              <a:spLocks/>
            </p:cNvSpPr>
            <p:nvPr/>
          </p:nvSpPr>
          <p:spPr>
            <a:xfrm rot="16200000">
              <a:off x="2722531" y="5177637"/>
              <a:ext cx="516731" cy="421175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128" name="Isosceles Triangle 127"/>
            <p:cNvSpPr>
              <a:spLocks/>
            </p:cNvSpPr>
            <p:nvPr/>
          </p:nvSpPr>
          <p:spPr>
            <a:xfrm rot="16200000">
              <a:off x="1403327" y="5177636"/>
              <a:ext cx="516731" cy="421175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129" name="Isosceles Triangle 128"/>
            <p:cNvSpPr/>
            <p:nvPr/>
          </p:nvSpPr>
          <p:spPr>
            <a:xfrm rot="5400000">
              <a:off x="1262414" y="5571738"/>
              <a:ext cx="529200" cy="468000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baseline="-25000" dirty="0"/>
            </a:p>
          </p:txBody>
        </p:sp>
        <p:sp>
          <p:nvSpPr>
            <p:cNvPr id="130" name="Isosceles Triangle 129"/>
            <p:cNvSpPr/>
            <p:nvPr/>
          </p:nvSpPr>
          <p:spPr>
            <a:xfrm rot="5400000">
              <a:off x="609617" y="5144318"/>
              <a:ext cx="529200" cy="468000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baseline="-25000" dirty="0"/>
            </a:p>
          </p:txBody>
        </p:sp>
        <p:sp>
          <p:nvSpPr>
            <p:cNvPr id="131" name="Isosceles Triangle 130"/>
            <p:cNvSpPr/>
            <p:nvPr/>
          </p:nvSpPr>
          <p:spPr>
            <a:xfrm rot="5400000">
              <a:off x="2649261" y="6313567"/>
              <a:ext cx="529200" cy="468000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baseline="-25000" dirty="0"/>
            </a:p>
          </p:txBody>
        </p:sp>
        <p:sp>
          <p:nvSpPr>
            <p:cNvPr id="132" name="Isosceles Triangle 131"/>
            <p:cNvSpPr/>
            <p:nvPr/>
          </p:nvSpPr>
          <p:spPr>
            <a:xfrm rot="5400000">
              <a:off x="4756200" y="5901818"/>
              <a:ext cx="529200" cy="468000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baseline="-25000" dirty="0"/>
            </a:p>
          </p:txBody>
        </p:sp>
        <p:sp>
          <p:nvSpPr>
            <p:cNvPr id="133" name="Isosceles Triangle 132"/>
            <p:cNvSpPr/>
            <p:nvPr/>
          </p:nvSpPr>
          <p:spPr>
            <a:xfrm rot="5400000">
              <a:off x="-28222" y="6307332"/>
              <a:ext cx="529200" cy="468000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baseline="-25000" dirty="0"/>
            </a:p>
          </p:txBody>
        </p:sp>
        <p:sp>
          <p:nvSpPr>
            <p:cNvPr id="134" name="Isosceles Triangle 133"/>
            <p:cNvSpPr>
              <a:spLocks noChangeAspect="1"/>
            </p:cNvSpPr>
            <p:nvPr/>
          </p:nvSpPr>
          <p:spPr>
            <a:xfrm rot="5400000">
              <a:off x="-76553" y="4803985"/>
              <a:ext cx="481039" cy="370151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135" name="Isosceles Triangle 134"/>
            <p:cNvSpPr>
              <a:spLocks noChangeAspect="1"/>
            </p:cNvSpPr>
            <p:nvPr/>
          </p:nvSpPr>
          <p:spPr>
            <a:xfrm rot="5400000">
              <a:off x="4009362" y="4821741"/>
              <a:ext cx="481039" cy="370151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136" name="Isosceles Triangle 135"/>
            <p:cNvSpPr>
              <a:spLocks noChangeAspect="1"/>
            </p:cNvSpPr>
            <p:nvPr/>
          </p:nvSpPr>
          <p:spPr>
            <a:xfrm rot="16200000">
              <a:off x="3445186" y="4821740"/>
              <a:ext cx="481039" cy="370151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137" name="Isosceles Triangle 136"/>
            <p:cNvSpPr>
              <a:spLocks noChangeAspect="1"/>
            </p:cNvSpPr>
            <p:nvPr/>
          </p:nvSpPr>
          <p:spPr>
            <a:xfrm rot="5400000">
              <a:off x="1978376" y="4392622"/>
              <a:ext cx="481039" cy="370151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138" name="Isosceles Triangle 137"/>
            <p:cNvSpPr>
              <a:spLocks noChangeAspect="1"/>
            </p:cNvSpPr>
            <p:nvPr/>
          </p:nvSpPr>
          <p:spPr>
            <a:xfrm rot="16200000">
              <a:off x="1431452" y="4401247"/>
              <a:ext cx="481039" cy="370151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139" name="Isosceles Triangle 138"/>
            <p:cNvSpPr>
              <a:spLocks noChangeAspect="1"/>
            </p:cNvSpPr>
            <p:nvPr/>
          </p:nvSpPr>
          <p:spPr>
            <a:xfrm rot="5400000">
              <a:off x="4745019" y="4471800"/>
              <a:ext cx="481039" cy="370151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140" name="Isosceles Triangle 139"/>
            <p:cNvSpPr>
              <a:spLocks noChangeAspect="1"/>
            </p:cNvSpPr>
            <p:nvPr/>
          </p:nvSpPr>
          <p:spPr>
            <a:xfrm rot="16200000">
              <a:off x="4180843" y="4471799"/>
              <a:ext cx="481039" cy="370151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141" name="Isosceles Triangle 140"/>
            <p:cNvSpPr>
              <a:spLocks noChangeAspect="1"/>
            </p:cNvSpPr>
            <p:nvPr/>
          </p:nvSpPr>
          <p:spPr>
            <a:xfrm rot="5400000">
              <a:off x="5439372" y="4823031"/>
              <a:ext cx="481039" cy="370151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142" name="Isosceles Triangle 141"/>
            <p:cNvSpPr>
              <a:spLocks noChangeAspect="1"/>
            </p:cNvSpPr>
            <p:nvPr/>
          </p:nvSpPr>
          <p:spPr>
            <a:xfrm rot="16200000">
              <a:off x="4875196" y="4823030"/>
              <a:ext cx="481039" cy="370151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143" name="Isosceles Triangle 142"/>
            <p:cNvSpPr>
              <a:spLocks noChangeAspect="1"/>
            </p:cNvSpPr>
            <p:nvPr/>
          </p:nvSpPr>
          <p:spPr>
            <a:xfrm rot="5400000">
              <a:off x="2686357" y="4844355"/>
              <a:ext cx="481039" cy="370151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144" name="Isosceles Triangle 143"/>
            <p:cNvSpPr>
              <a:spLocks noChangeAspect="1"/>
            </p:cNvSpPr>
            <p:nvPr/>
          </p:nvSpPr>
          <p:spPr>
            <a:xfrm rot="16200000">
              <a:off x="2115664" y="4062937"/>
              <a:ext cx="481039" cy="370151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145" name="Isosceles Triangle 144"/>
            <p:cNvSpPr>
              <a:spLocks noChangeAspect="1"/>
            </p:cNvSpPr>
            <p:nvPr/>
          </p:nvSpPr>
          <p:spPr>
            <a:xfrm rot="16200000">
              <a:off x="725491" y="4022068"/>
              <a:ext cx="481039" cy="370151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146" name="Isosceles Triangle 145"/>
            <p:cNvSpPr>
              <a:spLocks noChangeAspect="1"/>
            </p:cNvSpPr>
            <p:nvPr/>
          </p:nvSpPr>
          <p:spPr>
            <a:xfrm rot="5400000">
              <a:off x="3345849" y="4471798"/>
              <a:ext cx="481039" cy="370151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147" name="Isosceles Triangle 146"/>
            <p:cNvSpPr/>
            <p:nvPr/>
          </p:nvSpPr>
          <p:spPr>
            <a:xfrm rot="5400000">
              <a:off x="4759045" y="5144318"/>
              <a:ext cx="529200" cy="468000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baseline="-25000" dirty="0"/>
            </a:p>
          </p:txBody>
        </p:sp>
        <p:sp>
          <p:nvSpPr>
            <p:cNvPr id="155" name="Google Shape;108;p1"/>
            <p:cNvSpPr/>
            <p:nvPr/>
          </p:nvSpPr>
          <p:spPr>
            <a:xfrm>
              <a:off x="104774" y="4595202"/>
              <a:ext cx="5750742" cy="80547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60" name="Rectangle 159"/>
          <p:cNvSpPr/>
          <p:nvPr userDrawn="1"/>
        </p:nvSpPr>
        <p:spPr>
          <a:xfrm>
            <a:off x="2028234" y="6219421"/>
            <a:ext cx="796731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/>
            <a:r>
              <a:rPr lang="en-ZA" sz="1800" b="1" dirty="0">
                <a:solidFill>
                  <a:srgbClr val="1F438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Your partner in skills development</a:t>
            </a:r>
            <a:endParaRPr lang="en-ZA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61" name="Group 160"/>
          <p:cNvGrpSpPr/>
          <p:nvPr userDrawn="1"/>
        </p:nvGrpSpPr>
        <p:grpSpPr>
          <a:xfrm rot="2723432">
            <a:off x="3888852" y="905747"/>
            <a:ext cx="865943" cy="820425"/>
            <a:chOff x="245861" y="5359826"/>
            <a:chExt cx="1347960" cy="957829"/>
          </a:xfrm>
        </p:grpSpPr>
        <p:sp>
          <p:nvSpPr>
            <p:cNvPr id="162" name="Isosceles Triangle 161"/>
            <p:cNvSpPr/>
            <p:nvPr userDrawn="1"/>
          </p:nvSpPr>
          <p:spPr>
            <a:xfrm rot="5400000">
              <a:off x="215261" y="5778664"/>
              <a:ext cx="529200" cy="468000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baseline="-25000" dirty="0"/>
            </a:p>
          </p:txBody>
        </p:sp>
        <p:sp>
          <p:nvSpPr>
            <p:cNvPr id="163" name="Isosceles Triangle 162"/>
            <p:cNvSpPr>
              <a:spLocks noChangeAspect="1"/>
            </p:cNvSpPr>
            <p:nvPr userDrawn="1"/>
          </p:nvSpPr>
          <p:spPr>
            <a:xfrm rot="9000000">
              <a:off x="1066042" y="5848588"/>
              <a:ext cx="527779" cy="469067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baseline="-25000" dirty="0"/>
            </a:p>
          </p:txBody>
        </p:sp>
        <p:sp>
          <p:nvSpPr>
            <p:cNvPr id="164" name="Isosceles Triangle 163"/>
            <p:cNvSpPr/>
            <p:nvPr userDrawn="1"/>
          </p:nvSpPr>
          <p:spPr>
            <a:xfrm rot="5400000">
              <a:off x="896956" y="5390426"/>
              <a:ext cx="529200" cy="468000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baseline="-25000" dirty="0"/>
            </a:p>
          </p:txBody>
        </p:sp>
        <p:sp>
          <p:nvSpPr>
            <p:cNvPr id="165" name="Isosceles Triangle 164"/>
            <p:cNvSpPr/>
            <p:nvPr userDrawn="1"/>
          </p:nvSpPr>
          <p:spPr>
            <a:xfrm rot="8971781">
              <a:off x="394540" y="5460940"/>
              <a:ext cx="529200" cy="478800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baseline="-25000" dirty="0"/>
            </a:p>
          </p:txBody>
        </p:sp>
      </p:grpSp>
      <p:grpSp>
        <p:nvGrpSpPr>
          <p:cNvPr id="171" name="Group 170"/>
          <p:cNvGrpSpPr/>
          <p:nvPr userDrawn="1"/>
        </p:nvGrpSpPr>
        <p:grpSpPr>
          <a:xfrm rot="2345596">
            <a:off x="3988023" y="3737987"/>
            <a:ext cx="943699" cy="894094"/>
            <a:chOff x="245861" y="5359826"/>
            <a:chExt cx="1347960" cy="957829"/>
          </a:xfrm>
        </p:grpSpPr>
        <p:sp>
          <p:nvSpPr>
            <p:cNvPr id="172" name="Isosceles Triangle 171"/>
            <p:cNvSpPr/>
            <p:nvPr userDrawn="1"/>
          </p:nvSpPr>
          <p:spPr>
            <a:xfrm rot="5400000">
              <a:off x="215261" y="5778664"/>
              <a:ext cx="529200" cy="468000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baseline="-25000" dirty="0"/>
            </a:p>
          </p:txBody>
        </p:sp>
        <p:sp>
          <p:nvSpPr>
            <p:cNvPr id="173" name="Isosceles Triangle 172"/>
            <p:cNvSpPr>
              <a:spLocks noChangeAspect="1"/>
            </p:cNvSpPr>
            <p:nvPr userDrawn="1"/>
          </p:nvSpPr>
          <p:spPr>
            <a:xfrm rot="9000000">
              <a:off x="1066042" y="5848588"/>
              <a:ext cx="527779" cy="469067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baseline="-25000" dirty="0"/>
            </a:p>
          </p:txBody>
        </p:sp>
        <p:sp>
          <p:nvSpPr>
            <p:cNvPr id="174" name="Isosceles Triangle 173"/>
            <p:cNvSpPr/>
            <p:nvPr userDrawn="1"/>
          </p:nvSpPr>
          <p:spPr>
            <a:xfrm rot="5400000">
              <a:off x="896956" y="5390426"/>
              <a:ext cx="529200" cy="468000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baseline="-25000" dirty="0"/>
            </a:p>
          </p:txBody>
        </p:sp>
        <p:sp>
          <p:nvSpPr>
            <p:cNvPr id="175" name="Isosceles Triangle 174"/>
            <p:cNvSpPr/>
            <p:nvPr userDrawn="1"/>
          </p:nvSpPr>
          <p:spPr>
            <a:xfrm rot="8971781">
              <a:off x="394540" y="5460940"/>
              <a:ext cx="529200" cy="478800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baseline="-25000" dirty="0"/>
            </a:p>
          </p:txBody>
        </p:sp>
      </p:grpSp>
      <p:sp>
        <p:nvSpPr>
          <p:cNvPr id="177" name="Google Shape;12;p4"/>
          <p:cNvSpPr txBox="1">
            <a:spLocks noGrp="1"/>
          </p:cNvSpPr>
          <p:nvPr>
            <p:ph type="ctrTitle"/>
          </p:nvPr>
        </p:nvSpPr>
        <p:spPr>
          <a:xfrm>
            <a:off x="5249053" y="3607301"/>
            <a:ext cx="5397012" cy="90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400"/>
              <a:buFont typeface="Calibri"/>
              <a:buNone/>
              <a:defRPr sz="3600" b="1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178" name="Google Shape;13;p4"/>
          <p:cNvSpPr txBox="1">
            <a:spLocks noGrp="1"/>
          </p:cNvSpPr>
          <p:nvPr>
            <p:ph type="subTitle" idx="1"/>
          </p:nvPr>
        </p:nvSpPr>
        <p:spPr>
          <a:xfrm>
            <a:off x="5249053" y="4651036"/>
            <a:ext cx="5364289" cy="6020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2240"/>
              <a:buFont typeface="Calibri"/>
              <a:buNone/>
              <a:defRPr sz="2400" b="1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Calibri"/>
                <a:cs typeface="Calibri"/>
                <a:sym typeface="Calibri"/>
              </a:defRPr>
            </a:lvl1pPr>
            <a:lvl2pPr lvl="1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1680"/>
              <a:buFont typeface="Calibri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260"/>
              <a:buFont typeface="Calibri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Font typeface="Calibri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Font typeface="Calibri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 dirty="0"/>
          </a:p>
        </p:txBody>
      </p:sp>
      <p:sp>
        <p:nvSpPr>
          <p:cNvPr id="179" name="Google Shape;14;p4"/>
          <p:cNvSpPr txBox="1">
            <a:spLocks noGrp="1"/>
          </p:cNvSpPr>
          <p:nvPr>
            <p:ph type="dt" idx="10"/>
          </p:nvPr>
        </p:nvSpPr>
        <p:spPr>
          <a:xfrm>
            <a:off x="5249053" y="5402803"/>
            <a:ext cx="198824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1" i="0" u="none" strike="noStrike" cap="none">
                <a:solidFill>
                  <a:schemeClr val="accent1"/>
                </a:solidFill>
                <a:latin typeface="+mj-lt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lang="en-ZA" dirty="0"/>
          </a:p>
        </p:txBody>
      </p:sp>
      <p:sp>
        <p:nvSpPr>
          <p:cNvPr id="3" name="Rectangle 2"/>
          <p:cNvSpPr/>
          <p:nvPr userDrawn="1"/>
        </p:nvSpPr>
        <p:spPr>
          <a:xfrm>
            <a:off x="11374783" y="6219421"/>
            <a:ext cx="618957" cy="49790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grpSp>
        <p:nvGrpSpPr>
          <p:cNvPr id="6" name="Group 5"/>
          <p:cNvGrpSpPr/>
          <p:nvPr userDrawn="1"/>
        </p:nvGrpSpPr>
        <p:grpSpPr>
          <a:xfrm>
            <a:off x="11080978" y="5909480"/>
            <a:ext cx="816948" cy="807843"/>
            <a:chOff x="11080978" y="5909480"/>
            <a:chExt cx="816948" cy="807843"/>
          </a:xfrm>
        </p:grpSpPr>
        <p:sp>
          <p:nvSpPr>
            <p:cNvPr id="5" name="Rectangle 4"/>
            <p:cNvSpPr/>
            <p:nvPr userDrawn="1"/>
          </p:nvSpPr>
          <p:spPr>
            <a:xfrm>
              <a:off x="11080978" y="5909480"/>
              <a:ext cx="816948" cy="80784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/>
            </a:p>
          </p:txBody>
        </p:sp>
        <p:pic>
          <p:nvPicPr>
            <p:cNvPr id="104" name="Picture 103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59235" y="5998997"/>
              <a:ext cx="660434" cy="65404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5040171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4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75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75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75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0" grpId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preserve="1" userDrawn="1">
  <p:cSld name="1_Title and Content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1635367" y="-35170"/>
            <a:ext cx="10691447" cy="689317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3" name="Rectangle 2"/>
          <p:cNvSpPr/>
          <p:nvPr userDrawn="1"/>
        </p:nvSpPr>
        <p:spPr>
          <a:xfrm>
            <a:off x="1635367" y="-25459"/>
            <a:ext cx="5205047" cy="689317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2" name="TextBox 1"/>
          <p:cNvSpPr txBox="1"/>
          <p:nvPr userDrawn="1"/>
        </p:nvSpPr>
        <p:spPr>
          <a:xfrm>
            <a:off x="2409091" y="2257253"/>
            <a:ext cx="3657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sz="7200" b="1" dirty="0">
                <a:solidFill>
                  <a:schemeClr val="bg1"/>
                </a:solidFill>
              </a:rPr>
              <a:t>THANK YOU.</a:t>
            </a:r>
          </a:p>
        </p:txBody>
      </p:sp>
      <p:pic>
        <p:nvPicPr>
          <p:cNvPr id="6" name="Google Shape;1078;p28">
            <a:extLst>
              <a:ext uri="{FF2B5EF4-FFF2-40B4-BE49-F238E27FC236}">
                <a16:creationId xmlns:a16="http://schemas.microsoft.com/office/drawing/2014/main" id="{3A036518-FBBD-4500-8941-8CC8F7F78E40}"/>
              </a:ext>
            </a:extLst>
          </p:cNvPr>
          <p:cNvPicPr preferRelativeResize="0"/>
          <p:nvPr userDrawn="1"/>
        </p:nvPicPr>
        <p:blipFill rotWithShape="1">
          <a:blip r:embed="rId2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171368" y="2257253"/>
            <a:ext cx="2379402" cy="241891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454313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7/1/2024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205519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userDrawn="1">
  <p:cSld name="TITLE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1635368" y="-35170"/>
            <a:ext cx="9864970" cy="689317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15" name="Google Shape;12;p4"/>
          <p:cNvSpPr txBox="1">
            <a:spLocks noGrp="1"/>
          </p:cNvSpPr>
          <p:nvPr>
            <p:ph type="ctrTitle"/>
          </p:nvPr>
        </p:nvSpPr>
        <p:spPr>
          <a:xfrm>
            <a:off x="2094523" y="492371"/>
            <a:ext cx="9033017" cy="9406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400"/>
              <a:buFont typeface="Calibri"/>
              <a:buNone/>
              <a:defRPr sz="3600" b="1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16" name="Google Shape;13;p4"/>
          <p:cNvSpPr txBox="1">
            <a:spLocks noGrp="1"/>
          </p:cNvSpPr>
          <p:nvPr>
            <p:ph type="subTitle" idx="1"/>
          </p:nvPr>
        </p:nvSpPr>
        <p:spPr>
          <a:xfrm>
            <a:off x="2094523" y="1570894"/>
            <a:ext cx="9033017" cy="628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2240"/>
              <a:buFont typeface="Calibri"/>
              <a:buNone/>
              <a:defRPr sz="2800" b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Calibri"/>
                <a:cs typeface="Calibri"/>
                <a:sym typeface="Calibri"/>
              </a:defRPr>
            </a:lvl1pPr>
            <a:lvl2pPr lvl="1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1680"/>
              <a:buFont typeface="Calibri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260"/>
              <a:buFont typeface="Calibri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Font typeface="Calibri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Font typeface="Calibri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11080978" y="5909480"/>
            <a:ext cx="816948" cy="807843"/>
            <a:chOff x="11080978" y="5909480"/>
            <a:chExt cx="816948" cy="807843"/>
          </a:xfrm>
        </p:grpSpPr>
        <p:sp>
          <p:nvSpPr>
            <p:cNvPr id="9" name="Rectangle 8"/>
            <p:cNvSpPr/>
            <p:nvPr userDrawn="1"/>
          </p:nvSpPr>
          <p:spPr>
            <a:xfrm>
              <a:off x="11080978" y="5909480"/>
              <a:ext cx="816948" cy="80784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/>
            </a:p>
          </p:txBody>
        </p:sp>
        <p:pic>
          <p:nvPicPr>
            <p:cNvPr id="10" name="Picture 9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59235" y="5998997"/>
              <a:ext cx="660434" cy="654041"/>
            </a:xfrm>
            <a:prstGeom prst="rect">
              <a:avLst/>
            </a:prstGeom>
          </p:spPr>
        </p:pic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preserve="1" userDrawn="1">
  <p:cSld name="1_Title and Content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1635368" y="-35170"/>
            <a:ext cx="10556632" cy="689317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3" name="Google Shape;12;p4"/>
          <p:cNvSpPr txBox="1">
            <a:spLocks noGrp="1"/>
          </p:cNvSpPr>
          <p:nvPr>
            <p:ph type="ctrTitle"/>
          </p:nvPr>
        </p:nvSpPr>
        <p:spPr>
          <a:xfrm>
            <a:off x="2497015" y="386864"/>
            <a:ext cx="8644174" cy="90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400"/>
              <a:buFont typeface="Calibri"/>
              <a:buNone/>
              <a:defRPr sz="3600" b="1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4" name="Google Shape;35;p11"/>
          <p:cNvSpPr>
            <a:spLocks noGrp="1"/>
          </p:cNvSpPr>
          <p:nvPr>
            <p:ph type="pic" idx="2"/>
          </p:nvPr>
        </p:nvSpPr>
        <p:spPr>
          <a:xfrm>
            <a:off x="2497015" y="1439251"/>
            <a:ext cx="4246553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5" name="Google Shape;36;p11"/>
          <p:cNvSpPr txBox="1">
            <a:spLocks noGrp="1"/>
          </p:cNvSpPr>
          <p:nvPr>
            <p:ph type="body" idx="1"/>
          </p:nvPr>
        </p:nvSpPr>
        <p:spPr>
          <a:xfrm>
            <a:off x="2497015" y="5725137"/>
            <a:ext cx="4246553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980"/>
              <a:buFont typeface="Calibri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840"/>
              <a:buFont typeface="Calibri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700"/>
              <a:buFont typeface="Calibri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alibri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alibri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 dirty="0"/>
          </a:p>
        </p:txBody>
      </p:sp>
      <p:sp>
        <p:nvSpPr>
          <p:cNvPr id="6" name="Google Shape;35;p11"/>
          <p:cNvSpPr>
            <a:spLocks noGrp="1"/>
          </p:cNvSpPr>
          <p:nvPr>
            <p:ph type="pic" idx="10"/>
          </p:nvPr>
        </p:nvSpPr>
        <p:spPr>
          <a:xfrm>
            <a:off x="6910752" y="1439251"/>
            <a:ext cx="4246553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7" name="Google Shape;36;p11"/>
          <p:cNvSpPr txBox="1">
            <a:spLocks noGrp="1"/>
          </p:cNvSpPr>
          <p:nvPr>
            <p:ph type="body" idx="11"/>
          </p:nvPr>
        </p:nvSpPr>
        <p:spPr>
          <a:xfrm>
            <a:off x="6910752" y="5725137"/>
            <a:ext cx="4246553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980"/>
              <a:buFont typeface="Calibri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840"/>
              <a:buFont typeface="Calibri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700"/>
              <a:buFont typeface="Calibri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alibri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alibri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 dirty="0"/>
          </a:p>
        </p:txBody>
      </p:sp>
      <p:grpSp>
        <p:nvGrpSpPr>
          <p:cNvPr id="13" name="Group 12"/>
          <p:cNvGrpSpPr/>
          <p:nvPr userDrawn="1"/>
        </p:nvGrpSpPr>
        <p:grpSpPr>
          <a:xfrm>
            <a:off x="11080978" y="5909480"/>
            <a:ext cx="816948" cy="807843"/>
            <a:chOff x="11080978" y="5909480"/>
            <a:chExt cx="816948" cy="807843"/>
          </a:xfrm>
        </p:grpSpPr>
        <p:sp>
          <p:nvSpPr>
            <p:cNvPr id="14" name="Rectangle 13"/>
            <p:cNvSpPr/>
            <p:nvPr userDrawn="1"/>
          </p:nvSpPr>
          <p:spPr>
            <a:xfrm>
              <a:off x="11080978" y="5909480"/>
              <a:ext cx="816948" cy="80784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/>
            </a:p>
          </p:txBody>
        </p:sp>
        <p:pic>
          <p:nvPicPr>
            <p:cNvPr id="15" name="Picture 14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59235" y="5998997"/>
              <a:ext cx="660434" cy="65404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2993484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preserve="1" userDrawn="1">
  <p:cSld name="1_Title Slide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1635368" y="-35170"/>
            <a:ext cx="9864970" cy="689317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5" name="Google Shape;24;p7"/>
          <p:cNvSpPr txBox="1">
            <a:spLocks noGrp="1"/>
          </p:cNvSpPr>
          <p:nvPr>
            <p:ph type="body" idx="10"/>
          </p:nvPr>
        </p:nvSpPr>
        <p:spPr>
          <a:xfrm>
            <a:off x="2094523" y="1496353"/>
            <a:ext cx="4429107" cy="43175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5306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1960"/>
              <a:buFont typeface="Calibri"/>
              <a:buChar char="•"/>
              <a:defRPr sz="2000"/>
            </a:lvl1pPr>
            <a:lvl2pPr marL="914400" lvl="1" indent="-33528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680"/>
              <a:buFont typeface="Calibri"/>
              <a:buChar char="•"/>
              <a:defRPr sz="2400"/>
            </a:lvl2pPr>
            <a:lvl3pPr marL="1371600" lvl="2" indent="-3175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•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•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 dirty="0"/>
          </a:p>
        </p:txBody>
      </p:sp>
      <p:sp>
        <p:nvSpPr>
          <p:cNvPr id="8" name="Google Shape;24;p7"/>
          <p:cNvSpPr txBox="1">
            <a:spLocks noGrp="1"/>
          </p:cNvSpPr>
          <p:nvPr>
            <p:ph type="body" idx="11"/>
          </p:nvPr>
        </p:nvSpPr>
        <p:spPr>
          <a:xfrm>
            <a:off x="6648935" y="1496353"/>
            <a:ext cx="4527839" cy="43175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5306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1960"/>
              <a:buFont typeface="Calibri"/>
              <a:buChar char="•"/>
              <a:defRPr sz="2000"/>
            </a:lvl1pPr>
            <a:lvl2pPr marL="914400" lvl="1" indent="-33528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680"/>
              <a:buFont typeface="Calibri"/>
              <a:buChar char="•"/>
              <a:defRPr sz="2400"/>
            </a:lvl2pPr>
            <a:lvl3pPr marL="1371600" lvl="2" indent="-3175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•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•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 dirty="0"/>
          </a:p>
        </p:txBody>
      </p:sp>
      <p:sp>
        <p:nvSpPr>
          <p:cNvPr id="9" name="Google Shape;12;p4"/>
          <p:cNvSpPr txBox="1">
            <a:spLocks noGrp="1"/>
          </p:cNvSpPr>
          <p:nvPr>
            <p:ph type="ctrTitle"/>
          </p:nvPr>
        </p:nvSpPr>
        <p:spPr>
          <a:xfrm>
            <a:off x="2094523" y="492371"/>
            <a:ext cx="9046665" cy="90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400"/>
              <a:buFont typeface="Calibri"/>
              <a:buNone/>
              <a:defRPr sz="3600" b="1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grpSp>
        <p:nvGrpSpPr>
          <p:cNvPr id="11" name="Group 10"/>
          <p:cNvGrpSpPr/>
          <p:nvPr userDrawn="1"/>
        </p:nvGrpSpPr>
        <p:grpSpPr>
          <a:xfrm>
            <a:off x="11080978" y="5909480"/>
            <a:ext cx="816948" cy="807843"/>
            <a:chOff x="11080978" y="5909480"/>
            <a:chExt cx="816948" cy="807843"/>
          </a:xfrm>
        </p:grpSpPr>
        <p:sp>
          <p:nvSpPr>
            <p:cNvPr id="12" name="Rectangle 11"/>
            <p:cNvSpPr/>
            <p:nvPr userDrawn="1"/>
          </p:nvSpPr>
          <p:spPr>
            <a:xfrm>
              <a:off x="11080978" y="5909480"/>
              <a:ext cx="816948" cy="80784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/>
            </a:p>
          </p:txBody>
        </p:sp>
        <p:pic>
          <p:nvPicPr>
            <p:cNvPr id="13" name="Picture 12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59235" y="5998997"/>
              <a:ext cx="660434" cy="65404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987040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preserve="1" userDrawn="1">
  <p:cSld name="1_Title Slide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1635368" y="-35170"/>
            <a:ext cx="9864970" cy="689317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5" name="Google Shape;30;p10"/>
          <p:cNvSpPr txBox="1">
            <a:spLocks noGrp="1"/>
          </p:cNvSpPr>
          <p:nvPr>
            <p:ph type="title"/>
          </p:nvPr>
        </p:nvSpPr>
        <p:spPr>
          <a:xfrm>
            <a:off x="2057400" y="255466"/>
            <a:ext cx="4448908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001D77"/>
              </a:buClr>
              <a:buSzPts val="2000"/>
              <a:buFont typeface="Calibri"/>
              <a:buNone/>
              <a:defRPr sz="32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6" name="Google Shape;31;p10"/>
          <p:cNvSpPr txBox="1">
            <a:spLocks noGrp="1"/>
          </p:cNvSpPr>
          <p:nvPr>
            <p:ph type="body" idx="1"/>
          </p:nvPr>
        </p:nvSpPr>
        <p:spPr>
          <a:xfrm>
            <a:off x="6717323" y="255466"/>
            <a:ext cx="4282773" cy="59410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7084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2240"/>
              <a:buFont typeface="Calibri"/>
              <a:buChar char="•"/>
              <a:defRPr sz="2000"/>
            </a:lvl1pPr>
            <a:lvl2pPr marL="914400" lvl="1" indent="-35306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1960"/>
              <a:buFont typeface="Calibri"/>
              <a:buChar char="•"/>
              <a:defRPr sz="2800"/>
            </a:lvl2pPr>
            <a:lvl3pPr marL="1371600" lvl="2" indent="-33528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680"/>
              <a:buFont typeface="Calibri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•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•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 dirty="0"/>
          </a:p>
        </p:txBody>
      </p:sp>
      <p:sp>
        <p:nvSpPr>
          <p:cNvPr id="7" name="Google Shape;32;p10"/>
          <p:cNvSpPr txBox="1">
            <a:spLocks noGrp="1"/>
          </p:cNvSpPr>
          <p:nvPr>
            <p:ph type="body" idx="2"/>
          </p:nvPr>
        </p:nvSpPr>
        <p:spPr>
          <a:xfrm>
            <a:off x="2057400" y="1505441"/>
            <a:ext cx="4448908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980"/>
              <a:buFont typeface="Calibri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840"/>
              <a:buFont typeface="Calibri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700"/>
              <a:buFont typeface="Calibri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alibri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alibri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 dirty="0"/>
          </a:p>
        </p:txBody>
      </p:sp>
      <p:grpSp>
        <p:nvGrpSpPr>
          <p:cNvPr id="11" name="Group 10"/>
          <p:cNvGrpSpPr/>
          <p:nvPr userDrawn="1"/>
        </p:nvGrpSpPr>
        <p:grpSpPr>
          <a:xfrm>
            <a:off x="11080978" y="5909480"/>
            <a:ext cx="816948" cy="807843"/>
            <a:chOff x="11080978" y="5909480"/>
            <a:chExt cx="816948" cy="807843"/>
          </a:xfrm>
        </p:grpSpPr>
        <p:sp>
          <p:nvSpPr>
            <p:cNvPr id="12" name="Rectangle 11"/>
            <p:cNvSpPr/>
            <p:nvPr userDrawn="1"/>
          </p:nvSpPr>
          <p:spPr>
            <a:xfrm>
              <a:off x="11080978" y="5909480"/>
              <a:ext cx="816948" cy="80784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/>
            </a:p>
          </p:txBody>
        </p:sp>
        <p:pic>
          <p:nvPicPr>
            <p:cNvPr id="13" name="Picture 12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59235" y="5998997"/>
              <a:ext cx="660434" cy="65404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6049830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preserve="1" userDrawn="1">
  <p:cSld name="1_Title Slide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1635368" y="-35170"/>
            <a:ext cx="9864970" cy="689317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5" name="Google Shape;24;p7"/>
          <p:cNvSpPr txBox="1">
            <a:spLocks noGrp="1"/>
          </p:cNvSpPr>
          <p:nvPr>
            <p:ph type="body" idx="10"/>
          </p:nvPr>
        </p:nvSpPr>
        <p:spPr>
          <a:xfrm>
            <a:off x="2094523" y="1496353"/>
            <a:ext cx="4554412" cy="50818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5306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1960"/>
              <a:buFont typeface="Calibri"/>
              <a:buChar char="•"/>
              <a:defRPr sz="2000"/>
            </a:lvl1pPr>
            <a:lvl2pPr marL="914400" lvl="1" indent="-33528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680"/>
              <a:buFont typeface="Calibri"/>
              <a:buChar char="•"/>
              <a:defRPr sz="2400"/>
            </a:lvl2pPr>
            <a:lvl3pPr marL="1371600" lvl="2" indent="-3175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•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•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 dirty="0"/>
          </a:p>
        </p:txBody>
      </p:sp>
      <p:sp>
        <p:nvSpPr>
          <p:cNvPr id="8" name="Google Shape;24;p7"/>
          <p:cNvSpPr txBox="1">
            <a:spLocks noGrp="1"/>
          </p:cNvSpPr>
          <p:nvPr>
            <p:ph type="body" idx="11"/>
          </p:nvPr>
        </p:nvSpPr>
        <p:spPr>
          <a:xfrm>
            <a:off x="6727192" y="1496353"/>
            <a:ext cx="4112712" cy="50818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5306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1960"/>
              <a:buFont typeface="Calibri"/>
              <a:buChar char="•"/>
              <a:defRPr sz="2000"/>
            </a:lvl1pPr>
            <a:lvl2pPr marL="914400" lvl="1" indent="-33528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680"/>
              <a:buFont typeface="Calibri"/>
              <a:buChar char="•"/>
              <a:defRPr sz="2400"/>
            </a:lvl2pPr>
            <a:lvl3pPr marL="1371600" lvl="2" indent="-3175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•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•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 dirty="0"/>
          </a:p>
        </p:txBody>
      </p:sp>
      <p:sp>
        <p:nvSpPr>
          <p:cNvPr id="9" name="Google Shape;12;p4"/>
          <p:cNvSpPr txBox="1">
            <a:spLocks noGrp="1"/>
          </p:cNvSpPr>
          <p:nvPr>
            <p:ph type="ctrTitle"/>
          </p:nvPr>
        </p:nvSpPr>
        <p:spPr>
          <a:xfrm>
            <a:off x="2094523" y="492371"/>
            <a:ext cx="8745381" cy="90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400"/>
              <a:buFont typeface="Calibri"/>
              <a:buNone/>
              <a:defRPr sz="3600" b="1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grpSp>
        <p:nvGrpSpPr>
          <p:cNvPr id="10" name="Group 9"/>
          <p:cNvGrpSpPr/>
          <p:nvPr userDrawn="1"/>
        </p:nvGrpSpPr>
        <p:grpSpPr>
          <a:xfrm>
            <a:off x="11080978" y="5909480"/>
            <a:ext cx="816948" cy="807843"/>
            <a:chOff x="11080978" y="5909480"/>
            <a:chExt cx="816948" cy="807843"/>
          </a:xfrm>
        </p:grpSpPr>
        <p:sp>
          <p:nvSpPr>
            <p:cNvPr id="11" name="Rectangle 10"/>
            <p:cNvSpPr/>
            <p:nvPr userDrawn="1"/>
          </p:nvSpPr>
          <p:spPr>
            <a:xfrm>
              <a:off x="11080978" y="5909480"/>
              <a:ext cx="816948" cy="80784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/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59235" y="5998997"/>
              <a:ext cx="660434" cy="65404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5253084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preserve="1" userDrawn="1">
  <p:cSld name="1_Title and Content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1635368" y="-35170"/>
            <a:ext cx="9864970" cy="689317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grpSp>
        <p:nvGrpSpPr>
          <p:cNvPr id="3" name="Group 2"/>
          <p:cNvGrpSpPr/>
          <p:nvPr userDrawn="1"/>
        </p:nvGrpSpPr>
        <p:grpSpPr>
          <a:xfrm>
            <a:off x="11080978" y="5909480"/>
            <a:ext cx="816948" cy="807843"/>
            <a:chOff x="11080978" y="5909480"/>
            <a:chExt cx="816948" cy="807843"/>
          </a:xfrm>
        </p:grpSpPr>
        <p:sp>
          <p:nvSpPr>
            <p:cNvPr id="4" name="Rectangle 3"/>
            <p:cNvSpPr/>
            <p:nvPr userDrawn="1"/>
          </p:nvSpPr>
          <p:spPr>
            <a:xfrm>
              <a:off x="11080978" y="5909480"/>
              <a:ext cx="816948" cy="80784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/>
            </a:p>
          </p:txBody>
        </p:sp>
        <p:pic>
          <p:nvPicPr>
            <p:cNvPr id="5" name="Picture 4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59235" y="5998997"/>
              <a:ext cx="660434" cy="65404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799407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preserve="1" userDrawn="1">
  <p:cSld name="1_Title and Content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 userDrawn="1"/>
        </p:nvGrpSpPr>
        <p:grpSpPr>
          <a:xfrm rot="10800000">
            <a:off x="6243177" y="23157"/>
            <a:ext cx="5930031" cy="4594968"/>
            <a:chOff x="-21109" y="143706"/>
            <a:chExt cx="6454481" cy="6668461"/>
          </a:xfrm>
        </p:grpSpPr>
        <p:sp>
          <p:nvSpPr>
            <p:cNvPr id="3" name="Isosceles Triangle 2"/>
            <p:cNvSpPr/>
            <p:nvPr/>
          </p:nvSpPr>
          <p:spPr>
            <a:xfrm rot="5400000">
              <a:off x="-48492" y="186306"/>
              <a:ext cx="369612" cy="284411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4" name="Isosceles Triangle 3"/>
            <p:cNvSpPr/>
            <p:nvPr/>
          </p:nvSpPr>
          <p:spPr>
            <a:xfrm rot="5400000">
              <a:off x="630121" y="555919"/>
              <a:ext cx="369612" cy="284411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5" name="Isosceles Triangle 4"/>
            <p:cNvSpPr/>
            <p:nvPr/>
          </p:nvSpPr>
          <p:spPr>
            <a:xfrm rot="5400000">
              <a:off x="1349699" y="200319"/>
              <a:ext cx="369612" cy="284411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6" name="Isosceles Triangle 5"/>
            <p:cNvSpPr/>
            <p:nvPr/>
          </p:nvSpPr>
          <p:spPr>
            <a:xfrm rot="16200000">
              <a:off x="121368" y="569931"/>
              <a:ext cx="369612" cy="284411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7" name="Isosceles Triangle 6"/>
            <p:cNvSpPr/>
            <p:nvPr/>
          </p:nvSpPr>
          <p:spPr>
            <a:xfrm rot="5400000">
              <a:off x="1638149" y="3086732"/>
              <a:ext cx="369612" cy="284411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8" name="Isosceles Triangle 7"/>
            <p:cNvSpPr/>
            <p:nvPr/>
          </p:nvSpPr>
          <p:spPr>
            <a:xfrm rot="5400000">
              <a:off x="5491430" y="3724659"/>
              <a:ext cx="369612" cy="284411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9" name="Isosceles Triangle 8"/>
            <p:cNvSpPr/>
            <p:nvPr/>
          </p:nvSpPr>
          <p:spPr>
            <a:xfrm rot="16200000">
              <a:off x="4982677" y="3738671"/>
              <a:ext cx="369612" cy="284411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10" name="Isosceles Triangle 9"/>
            <p:cNvSpPr/>
            <p:nvPr/>
          </p:nvSpPr>
          <p:spPr>
            <a:xfrm rot="5400000">
              <a:off x="1314082" y="941690"/>
              <a:ext cx="369612" cy="284411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11" name="Isosceles Triangle 10"/>
            <p:cNvSpPr/>
            <p:nvPr/>
          </p:nvSpPr>
          <p:spPr>
            <a:xfrm rot="16200000">
              <a:off x="805329" y="955702"/>
              <a:ext cx="369612" cy="284411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12" name="Isosceles Triangle 11"/>
            <p:cNvSpPr/>
            <p:nvPr/>
          </p:nvSpPr>
          <p:spPr>
            <a:xfrm rot="5400000">
              <a:off x="4052522" y="2480520"/>
              <a:ext cx="369612" cy="284411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13" name="Isosceles Triangle 12"/>
            <p:cNvSpPr/>
            <p:nvPr/>
          </p:nvSpPr>
          <p:spPr>
            <a:xfrm rot="16200000">
              <a:off x="3543769" y="2494532"/>
              <a:ext cx="369612" cy="284411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14" name="Isosceles Triangle 13"/>
            <p:cNvSpPr/>
            <p:nvPr/>
          </p:nvSpPr>
          <p:spPr>
            <a:xfrm rot="5400000">
              <a:off x="2680131" y="2481202"/>
              <a:ext cx="369612" cy="284411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15" name="Isosceles Triangle 14"/>
            <p:cNvSpPr/>
            <p:nvPr/>
          </p:nvSpPr>
          <p:spPr>
            <a:xfrm rot="16200000">
              <a:off x="2171378" y="2495214"/>
              <a:ext cx="369612" cy="284411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16" name="Isosceles Triangle 15"/>
            <p:cNvSpPr/>
            <p:nvPr/>
          </p:nvSpPr>
          <p:spPr>
            <a:xfrm rot="5400000">
              <a:off x="1985640" y="2110908"/>
              <a:ext cx="369612" cy="284411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17" name="Isosceles Triangle 16"/>
            <p:cNvSpPr/>
            <p:nvPr/>
          </p:nvSpPr>
          <p:spPr>
            <a:xfrm rot="16200000">
              <a:off x="1476887" y="1371320"/>
              <a:ext cx="369612" cy="284411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18" name="Isosceles Triangle 17"/>
            <p:cNvSpPr/>
            <p:nvPr/>
          </p:nvSpPr>
          <p:spPr>
            <a:xfrm rot="5400000">
              <a:off x="6106361" y="2124920"/>
              <a:ext cx="369612" cy="284411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19" name="Isosceles Triangle 18"/>
            <p:cNvSpPr/>
            <p:nvPr/>
          </p:nvSpPr>
          <p:spPr>
            <a:xfrm rot="16200000">
              <a:off x="5597608" y="2138932"/>
              <a:ext cx="369612" cy="284411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20" name="Isosceles Triangle 19"/>
            <p:cNvSpPr/>
            <p:nvPr/>
          </p:nvSpPr>
          <p:spPr>
            <a:xfrm rot="5400000">
              <a:off x="-48493" y="2478227"/>
              <a:ext cx="369612" cy="284411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21" name="Isosceles Triangle 20"/>
            <p:cNvSpPr/>
            <p:nvPr/>
          </p:nvSpPr>
          <p:spPr>
            <a:xfrm rot="5400000">
              <a:off x="4767613" y="2095084"/>
              <a:ext cx="369612" cy="284411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22" name="Isosceles Triangle 21"/>
            <p:cNvSpPr/>
            <p:nvPr/>
          </p:nvSpPr>
          <p:spPr>
            <a:xfrm rot="5400000">
              <a:off x="5455401" y="2506008"/>
              <a:ext cx="369612" cy="284411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23" name="Isosceles Triangle 22"/>
            <p:cNvSpPr/>
            <p:nvPr/>
          </p:nvSpPr>
          <p:spPr>
            <a:xfrm rot="16200000">
              <a:off x="121367" y="1371320"/>
              <a:ext cx="369612" cy="284411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24" name="Isosceles Triangle 23"/>
            <p:cNvSpPr/>
            <p:nvPr/>
          </p:nvSpPr>
          <p:spPr>
            <a:xfrm rot="16200000">
              <a:off x="772326" y="1726920"/>
              <a:ext cx="369612" cy="284411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25" name="Isosceles Triangle 24"/>
            <p:cNvSpPr/>
            <p:nvPr/>
          </p:nvSpPr>
          <p:spPr>
            <a:xfrm rot="16200000">
              <a:off x="2822336" y="2124920"/>
              <a:ext cx="369612" cy="284411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26" name="Isosceles Triangle 25"/>
            <p:cNvSpPr/>
            <p:nvPr/>
          </p:nvSpPr>
          <p:spPr>
            <a:xfrm rot="16200000">
              <a:off x="131632" y="2122320"/>
              <a:ext cx="369612" cy="284411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27" name="Isosceles Triangle 26"/>
            <p:cNvSpPr/>
            <p:nvPr/>
          </p:nvSpPr>
          <p:spPr>
            <a:xfrm rot="16200000">
              <a:off x="1484414" y="2122620"/>
              <a:ext cx="369612" cy="284411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28" name="Isosceles Triangle 27"/>
            <p:cNvSpPr/>
            <p:nvPr/>
          </p:nvSpPr>
          <p:spPr>
            <a:xfrm rot="16200000">
              <a:off x="781205" y="2492232"/>
              <a:ext cx="369612" cy="284411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29" name="Isosceles Triangle 28"/>
            <p:cNvSpPr/>
            <p:nvPr/>
          </p:nvSpPr>
          <p:spPr>
            <a:xfrm rot="5400000">
              <a:off x="-48494" y="3277917"/>
              <a:ext cx="369612" cy="284411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30" name="Isosceles Triangle 29"/>
            <p:cNvSpPr>
              <a:spLocks noChangeAspect="1"/>
            </p:cNvSpPr>
            <p:nvPr/>
          </p:nvSpPr>
          <p:spPr>
            <a:xfrm rot="5400000">
              <a:off x="617218" y="2860683"/>
              <a:ext cx="481039" cy="370151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31" name="Isosceles Triangle 30"/>
            <p:cNvSpPr>
              <a:spLocks noChangeAspect="1"/>
            </p:cNvSpPr>
            <p:nvPr/>
          </p:nvSpPr>
          <p:spPr>
            <a:xfrm rot="5400000">
              <a:off x="2624417" y="4062938"/>
              <a:ext cx="481039" cy="370151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32" name="Isosceles Triangle 31"/>
            <p:cNvSpPr>
              <a:spLocks noChangeAspect="1"/>
            </p:cNvSpPr>
            <p:nvPr/>
          </p:nvSpPr>
          <p:spPr>
            <a:xfrm rot="5400000">
              <a:off x="4038815" y="4068905"/>
              <a:ext cx="481039" cy="370151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33" name="Isosceles Triangle 32"/>
            <p:cNvSpPr/>
            <p:nvPr/>
          </p:nvSpPr>
          <p:spPr>
            <a:xfrm rot="5400000">
              <a:off x="630121" y="3680483"/>
              <a:ext cx="369612" cy="284411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34" name="Isosceles Triangle 33"/>
            <p:cNvSpPr>
              <a:spLocks noChangeAspect="1"/>
            </p:cNvSpPr>
            <p:nvPr/>
          </p:nvSpPr>
          <p:spPr>
            <a:xfrm rot="16200000">
              <a:off x="2794228" y="3611373"/>
              <a:ext cx="481039" cy="370151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35" name="Isosceles Triangle 34"/>
            <p:cNvSpPr>
              <a:spLocks noChangeAspect="1"/>
            </p:cNvSpPr>
            <p:nvPr/>
          </p:nvSpPr>
          <p:spPr>
            <a:xfrm rot="16200000">
              <a:off x="-482" y="3611374"/>
              <a:ext cx="481039" cy="370151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36" name="Isosceles Triangle 35"/>
            <p:cNvSpPr>
              <a:spLocks noChangeAspect="1"/>
            </p:cNvSpPr>
            <p:nvPr/>
          </p:nvSpPr>
          <p:spPr>
            <a:xfrm rot="16200000">
              <a:off x="-6931" y="4419004"/>
              <a:ext cx="481039" cy="370151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37" name="Isosceles Triangle 36"/>
            <p:cNvSpPr>
              <a:spLocks/>
            </p:cNvSpPr>
            <p:nvPr/>
          </p:nvSpPr>
          <p:spPr>
            <a:xfrm rot="16200000">
              <a:off x="-10305" y="5177638"/>
              <a:ext cx="516731" cy="421175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38" name="Isosceles Triangle 37"/>
            <p:cNvSpPr>
              <a:spLocks/>
            </p:cNvSpPr>
            <p:nvPr/>
          </p:nvSpPr>
          <p:spPr>
            <a:xfrm rot="16200000">
              <a:off x="7184" y="5977931"/>
              <a:ext cx="516731" cy="421175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39" name="Isosceles Triangle 38"/>
            <p:cNvSpPr>
              <a:spLocks/>
            </p:cNvSpPr>
            <p:nvPr/>
          </p:nvSpPr>
          <p:spPr>
            <a:xfrm rot="16200000">
              <a:off x="663388" y="6330745"/>
              <a:ext cx="516731" cy="421175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40" name="Isosceles Triangle 39"/>
            <p:cNvSpPr>
              <a:spLocks/>
            </p:cNvSpPr>
            <p:nvPr/>
          </p:nvSpPr>
          <p:spPr>
            <a:xfrm rot="16200000">
              <a:off x="698766" y="5584983"/>
              <a:ext cx="516731" cy="421175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41" name="Isosceles Triangle 40"/>
            <p:cNvSpPr>
              <a:spLocks/>
            </p:cNvSpPr>
            <p:nvPr/>
          </p:nvSpPr>
          <p:spPr>
            <a:xfrm rot="16200000">
              <a:off x="2029437" y="5558521"/>
              <a:ext cx="516731" cy="421175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42" name="Isosceles Triangle 41"/>
            <p:cNvSpPr>
              <a:spLocks/>
            </p:cNvSpPr>
            <p:nvPr/>
          </p:nvSpPr>
          <p:spPr>
            <a:xfrm rot="16200000">
              <a:off x="2054286" y="6330745"/>
              <a:ext cx="516731" cy="421175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43" name="Isosceles Triangle 42"/>
            <p:cNvSpPr>
              <a:spLocks/>
            </p:cNvSpPr>
            <p:nvPr/>
          </p:nvSpPr>
          <p:spPr>
            <a:xfrm rot="16200000">
              <a:off x="5447038" y="5925450"/>
              <a:ext cx="516731" cy="421175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44" name="Isosceles Triangle 43"/>
            <p:cNvSpPr>
              <a:spLocks/>
            </p:cNvSpPr>
            <p:nvPr/>
          </p:nvSpPr>
          <p:spPr>
            <a:xfrm rot="16200000">
              <a:off x="2722531" y="5912575"/>
              <a:ext cx="516731" cy="421175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45" name="Isosceles Triangle 44"/>
            <p:cNvSpPr>
              <a:spLocks/>
            </p:cNvSpPr>
            <p:nvPr/>
          </p:nvSpPr>
          <p:spPr>
            <a:xfrm rot="16200000">
              <a:off x="2722531" y="5177637"/>
              <a:ext cx="516731" cy="421175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46" name="Isosceles Triangle 45"/>
            <p:cNvSpPr>
              <a:spLocks/>
            </p:cNvSpPr>
            <p:nvPr/>
          </p:nvSpPr>
          <p:spPr>
            <a:xfrm rot="16200000">
              <a:off x="1403327" y="5177636"/>
              <a:ext cx="516731" cy="421175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47" name="Isosceles Triangle 46"/>
            <p:cNvSpPr/>
            <p:nvPr/>
          </p:nvSpPr>
          <p:spPr>
            <a:xfrm rot="5400000">
              <a:off x="1262414" y="5571738"/>
              <a:ext cx="529200" cy="468000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baseline="-25000" dirty="0"/>
            </a:p>
          </p:txBody>
        </p:sp>
        <p:sp>
          <p:nvSpPr>
            <p:cNvPr id="48" name="Isosceles Triangle 47"/>
            <p:cNvSpPr/>
            <p:nvPr/>
          </p:nvSpPr>
          <p:spPr>
            <a:xfrm rot="5400000">
              <a:off x="609617" y="5144318"/>
              <a:ext cx="529200" cy="468000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baseline="-25000" dirty="0"/>
            </a:p>
          </p:txBody>
        </p:sp>
        <p:sp>
          <p:nvSpPr>
            <p:cNvPr id="49" name="Isosceles Triangle 48"/>
            <p:cNvSpPr/>
            <p:nvPr/>
          </p:nvSpPr>
          <p:spPr>
            <a:xfrm rot="5400000">
              <a:off x="2649261" y="6313567"/>
              <a:ext cx="529200" cy="468000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baseline="-25000" dirty="0"/>
            </a:p>
          </p:txBody>
        </p:sp>
        <p:sp>
          <p:nvSpPr>
            <p:cNvPr id="50" name="Isosceles Triangle 49"/>
            <p:cNvSpPr/>
            <p:nvPr/>
          </p:nvSpPr>
          <p:spPr>
            <a:xfrm rot="5400000">
              <a:off x="4756200" y="5901818"/>
              <a:ext cx="529200" cy="468000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baseline="-25000" dirty="0"/>
            </a:p>
          </p:txBody>
        </p:sp>
        <p:sp>
          <p:nvSpPr>
            <p:cNvPr id="51" name="Isosceles Triangle 50"/>
            <p:cNvSpPr/>
            <p:nvPr/>
          </p:nvSpPr>
          <p:spPr>
            <a:xfrm rot="5400000">
              <a:off x="-28222" y="6307332"/>
              <a:ext cx="529200" cy="468000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baseline="-25000" dirty="0"/>
            </a:p>
          </p:txBody>
        </p:sp>
        <p:sp>
          <p:nvSpPr>
            <p:cNvPr id="52" name="Isosceles Triangle 51"/>
            <p:cNvSpPr>
              <a:spLocks noChangeAspect="1"/>
            </p:cNvSpPr>
            <p:nvPr/>
          </p:nvSpPr>
          <p:spPr>
            <a:xfrm rot="5400000">
              <a:off x="-76553" y="4803985"/>
              <a:ext cx="481039" cy="370151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53" name="Isosceles Triangle 52"/>
            <p:cNvSpPr>
              <a:spLocks noChangeAspect="1"/>
            </p:cNvSpPr>
            <p:nvPr/>
          </p:nvSpPr>
          <p:spPr>
            <a:xfrm rot="5400000">
              <a:off x="4009362" y="4821741"/>
              <a:ext cx="481039" cy="370151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54" name="Isosceles Triangle 53"/>
            <p:cNvSpPr>
              <a:spLocks noChangeAspect="1"/>
            </p:cNvSpPr>
            <p:nvPr/>
          </p:nvSpPr>
          <p:spPr>
            <a:xfrm rot="16200000">
              <a:off x="3445186" y="4821740"/>
              <a:ext cx="481039" cy="370151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55" name="Isosceles Triangle 54"/>
            <p:cNvSpPr>
              <a:spLocks noChangeAspect="1"/>
            </p:cNvSpPr>
            <p:nvPr/>
          </p:nvSpPr>
          <p:spPr>
            <a:xfrm rot="5400000">
              <a:off x="1978376" y="4392622"/>
              <a:ext cx="481039" cy="370151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56" name="Isosceles Triangle 55"/>
            <p:cNvSpPr>
              <a:spLocks noChangeAspect="1"/>
            </p:cNvSpPr>
            <p:nvPr/>
          </p:nvSpPr>
          <p:spPr>
            <a:xfrm rot="16200000">
              <a:off x="1431452" y="4401247"/>
              <a:ext cx="481039" cy="370151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57" name="Isosceles Triangle 56"/>
            <p:cNvSpPr>
              <a:spLocks noChangeAspect="1"/>
            </p:cNvSpPr>
            <p:nvPr/>
          </p:nvSpPr>
          <p:spPr>
            <a:xfrm rot="5400000">
              <a:off x="4745019" y="4471800"/>
              <a:ext cx="481039" cy="370151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58" name="Isosceles Triangle 57"/>
            <p:cNvSpPr>
              <a:spLocks noChangeAspect="1"/>
            </p:cNvSpPr>
            <p:nvPr/>
          </p:nvSpPr>
          <p:spPr>
            <a:xfrm rot="16200000">
              <a:off x="4180843" y="4471799"/>
              <a:ext cx="481039" cy="370151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59" name="Isosceles Triangle 58"/>
            <p:cNvSpPr>
              <a:spLocks noChangeAspect="1"/>
            </p:cNvSpPr>
            <p:nvPr/>
          </p:nvSpPr>
          <p:spPr>
            <a:xfrm rot="5400000">
              <a:off x="5439372" y="4823031"/>
              <a:ext cx="481039" cy="370151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60" name="Isosceles Triangle 59"/>
            <p:cNvSpPr>
              <a:spLocks noChangeAspect="1"/>
            </p:cNvSpPr>
            <p:nvPr/>
          </p:nvSpPr>
          <p:spPr>
            <a:xfrm rot="16200000">
              <a:off x="4875196" y="4823030"/>
              <a:ext cx="481039" cy="370151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61" name="Isosceles Triangle 60"/>
            <p:cNvSpPr>
              <a:spLocks noChangeAspect="1"/>
            </p:cNvSpPr>
            <p:nvPr/>
          </p:nvSpPr>
          <p:spPr>
            <a:xfrm rot="5400000">
              <a:off x="2686357" y="4844355"/>
              <a:ext cx="481039" cy="370151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62" name="Isosceles Triangle 61"/>
            <p:cNvSpPr>
              <a:spLocks noChangeAspect="1"/>
            </p:cNvSpPr>
            <p:nvPr/>
          </p:nvSpPr>
          <p:spPr>
            <a:xfrm rot="16200000">
              <a:off x="2115664" y="4062937"/>
              <a:ext cx="481039" cy="370151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63" name="Isosceles Triangle 62"/>
            <p:cNvSpPr>
              <a:spLocks noChangeAspect="1"/>
            </p:cNvSpPr>
            <p:nvPr/>
          </p:nvSpPr>
          <p:spPr>
            <a:xfrm rot="16200000">
              <a:off x="725491" y="4022068"/>
              <a:ext cx="481039" cy="370151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64" name="Isosceles Triangle 63"/>
            <p:cNvSpPr>
              <a:spLocks noChangeAspect="1"/>
            </p:cNvSpPr>
            <p:nvPr/>
          </p:nvSpPr>
          <p:spPr>
            <a:xfrm rot="5400000">
              <a:off x="3345849" y="4471798"/>
              <a:ext cx="481039" cy="370151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65" name="Isosceles Triangle 64"/>
            <p:cNvSpPr/>
            <p:nvPr/>
          </p:nvSpPr>
          <p:spPr>
            <a:xfrm rot="5400000">
              <a:off x="4759045" y="5144318"/>
              <a:ext cx="529200" cy="468000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baseline="-25000" dirty="0"/>
            </a:p>
          </p:txBody>
        </p:sp>
        <p:sp>
          <p:nvSpPr>
            <p:cNvPr id="66" name="Google Shape;108;p1"/>
            <p:cNvSpPr/>
            <p:nvPr/>
          </p:nvSpPr>
          <p:spPr>
            <a:xfrm>
              <a:off x="104774" y="4595202"/>
              <a:ext cx="5750742" cy="80547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578455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preserve="1" userDrawn="1">
  <p:cSld name="1_Title and Content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 userDrawn="1"/>
        </p:nvGrpSpPr>
        <p:grpSpPr>
          <a:xfrm rot="10800000">
            <a:off x="6243177" y="23157"/>
            <a:ext cx="5930031" cy="4594968"/>
            <a:chOff x="-21109" y="143706"/>
            <a:chExt cx="6454481" cy="6668461"/>
          </a:xfrm>
        </p:grpSpPr>
        <p:sp>
          <p:nvSpPr>
            <p:cNvPr id="3" name="Isosceles Triangle 2"/>
            <p:cNvSpPr/>
            <p:nvPr/>
          </p:nvSpPr>
          <p:spPr>
            <a:xfrm rot="5400000">
              <a:off x="-48492" y="186306"/>
              <a:ext cx="369612" cy="284411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4" name="Isosceles Triangle 3"/>
            <p:cNvSpPr/>
            <p:nvPr/>
          </p:nvSpPr>
          <p:spPr>
            <a:xfrm rot="5400000">
              <a:off x="630121" y="555919"/>
              <a:ext cx="369612" cy="284411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5" name="Isosceles Triangle 4"/>
            <p:cNvSpPr/>
            <p:nvPr/>
          </p:nvSpPr>
          <p:spPr>
            <a:xfrm rot="5400000">
              <a:off x="1349699" y="200319"/>
              <a:ext cx="369612" cy="284411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6" name="Isosceles Triangle 5"/>
            <p:cNvSpPr/>
            <p:nvPr/>
          </p:nvSpPr>
          <p:spPr>
            <a:xfrm rot="16200000">
              <a:off x="121368" y="569931"/>
              <a:ext cx="369612" cy="284411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7" name="Isosceles Triangle 6"/>
            <p:cNvSpPr/>
            <p:nvPr/>
          </p:nvSpPr>
          <p:spPr>
            <a:xfrm rot="5400000">
              <a:off x="1638149" y="3086732"/>
              <a:ext cx="369612" cy="284411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8" name="Isosceles Triangle 7"/>
            <p:cNvSpPr/>
            <p:nvPr/>
          </p:nvSpPr>
          <p:spPr>
            <a:xfrm rot="5400000">
              <a:off x="5491430" y="3724659"/>
              <a:ext cx="369612" cy="284411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9" name="Isosceles Triangle 8"/>
            <p:cNvSpPr/>
            <p:nvPr/>
          </p:nvSpPr>
          <p:spPr>
            <a:xfrm rot="16200000">
              <a:off x="4982677" y="3738671"/>
              <a:ext cx="369612" cy="284411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10" name="Isosceles Triangle 9"/>
            <p:cNvSpPr/>
            <p:nvPr/>
          </p:nvSpPr>
          <p:spPr>
            <a:xfrm rot="5400000">
              <a:off x="1314082" y="941690"/>
              <a:ext cx="369612" cy="284411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11" name="Isosceles Triangle 10"/>
            <p:cNvSpPr/>
            <p:nvPr/>
          </p:nvSpPr>
          <p:spPr>
            <a:xfrm rot="16200000">
              <a:off x="805329" y="955702"/>
              <a:ext cx="369612" cy="284411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12" name="Isosceles Triangle 11"/>
            <p:cNvSpPr/>
            <p:nvPr/>
          </p:nvSpPr>
          <p:spPr>
            <a:xfrm rot="5400000">
              <a:off x="4052522" y="2480520"/>
              <a:ext cx="369612" cy="284411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13" name="Isosceles Triangle 12"/>
            <p:cNvSpPr/>
            <p:nvPr/>
          </p:nvSpPr>
          <p:spPr>
            <a:xfrm rot="16200000">
              <a:off x="3543769" y="2494532"/>
              <a:ext cx="369612" cy="284411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14" name="Isosceles Triangle 13"/>
            <p:cNvSpPr/>
            <p:nvPr/>
          </p:nvSpPr>
          <p:spPr>
            <a:xfrm rot="5400000">
              <a:off x="2680131" y="2481202"/>
              <a:ext cx="369612" cy="284411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15" name="Isosceles Triangle 14"/>
            <p:cNvSpPr/>
            <p:nvPr/>
          </p:nvSpPr>
          <p:spPr>
            <a:xfrm rot="16200000">
              <a:off x="2171378" y="2495214"/>
              <a:ext cx="369612" cy="284411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16" name="Isosceles Triangle 15"/>
            <p:cNvSpPr/>
            <p:nvPr/>
          </p:nvSpPr>
          <p:spPr>
            <a:xfrm rot="5400000">
              <a:off x="1985640" y="2110908"/>
              <a:ext cx="369612" cy="284411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17" name="Isosceles Triangle 16"/>
            <p:cNvSpPr/>
            <p:nvPr/>
          </p:nvSpPr>
          <p:spPr>
            <a:xfrm rot="16200000">
              <a:off x="1476887" y="1371320"/>
              <a:ext cx="369612" cy="284411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18" name="Isosceles Triangle 17"/>
            <p:cNvSpPr/>
            <p:nvPr/>
          </p:nvSpPr>
          <p:spPr>
            <a:xfrm rot="5400000">
              <a:off x="6106361" y="2124920"/>
              <a:ext cx="369612" cy="284411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19" name="Isosceles Triangle 18"/>
            <p:cNvSpPr/>
            <p:nvPr/>
          </p:nvSpPr>
          <p:spPr>
            <a:xfrm rot="16200000">
              <a:off x="5597608" y="2138932"/>
              <a:ext cx="369612" cy="284411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20" name="Isosceles Triangle 19"/>
            <p:cNvSpPr/>
            <p:nvPr/>
          </p:nvSpPr>
          <p:spPr>
            <a:xfrm rot="5400000">
              <a:off x="-48493" y="2478227"/>
              <a:ext cx="369612" cy="284411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21" name="Isosceles Triangle 20"/>
            <p:cNvSpPr/>
            <p:nvPr/>
          </p:nvSpPr>
          <p:spPr>
            <a:xfrm rot="5400000">
              <a:off x="4767613" y="2095084"/>
              <a:ext cx="369612" cy="284411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22" name="Isosceles Triangle 21"/>
            <p:cNvSpPr/>
            <p:nvPr/>
          </p:nvSpPr>
          <p:spPr>
            <a:xfrm rot="5400000">
              <a:off x="5455401" y="2506008"/>
              <a:ext cx="369612" cy="284411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23" name="Isosceles Triangle 22"/>
            <p:cNvSpPr/>
            <p:nvPr/>
          </p:nvSpPr>
          <p:spPr>
            <a:xfrm rot="16200000">
              <a:off x="121367" y="1371320"/>
              <a:ext cx="369612" cy="284411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24" name="Isosceles Triangle 23"/>
            <p:cNvSpPr/>
            <p:nvPr/>
          </p:nvSpPr>
          <p:spPr>
            <a:xfrm rot="16200000">
              <a:off x="772326" y="1726920"/>
              <a:ext cx="369612" cy="284411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25" name="Isosceles Triangle 24"/>
            <p:cNvSpPr/>
            <p:nvPr/>
          </p:nvSpPr>
          <p:spPr>
            <a:xfrm rot="16200000">
              <a:off x="2822336" y="2124920"/>
              <a:ext cx="369612" cy="284411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26" name="Isosceles Triangle 25"/>
            <p:cNvSpPr/>
            <p:nvPr/>
          </p:nvSpPr>
          <p:spPr>
            <a:xfrm rot="16200000">
              <a:off x="131632" y="2122320"/>
              <a:ext cx="369612" cy="284411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27" name="Isosceles Triangle 26"/>
            <p:cNvSpPr/>
            <p:nvPr/>
          </p:nvSpPr>
          <p:spPr>
            <a:xfrm rot="16200000">
              <a:off x="1484414" y="2122620"/>
              <a:ext cx="369612" cy="284411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28" name="Isosceles Triangle 27"/>
            <p:cNvSpPr/>
            <p:nvPr/>
          </p:nvSpPr>
          <p:spPr>
            <a:xfrm rot="16200000">
              <a:off x="781205" y="2492232"/>
              <a:ext cx="369612" cy="284411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29" name="Isosceles Triangle 28"/>
            <p:cNvSpPr/>
            <p:nvPr/>
          </p:nvSpPr>
          <p:spPr>
            <a:xfrm rot="5400000">
              <a:off x="-48494" y="3277917"/>
              <a:ext cx="369612" cy="284411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30" name="Isosceles Triangle 29"/>
            <p:cNvSpPr>
              <a:spLocks noChangeAspect="1"/>
            </p:cNvSpPr>
            <p:nvPr/>
          </p:nvSpPr>
          <p:spPr>
            <a:xfrm rot="5400000">
              <a:off x="617218" y="2860683"/>
              <a:ext cx="481039" cy="370151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31" name="Isosceles Triangle 30"/>
            <p:cNvSpPr>
              <a:spLocks noChangeAspect="1"/>
            </p:cNvSpPr>
            <p:nvPr/>
          </p:nvSpPr>
          <p:spPr>
            <a:xfrm rot="5400000">
              <a:off x="2624417" y="4062938"/>
              <a:ext cx="481039" cy="370151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32" name="Isosceles Triangle 31"/>
            <p:cNvSpPr>
              <a:spLocks noChangeAspect="1"/>
            </p:cNvSpPr>
            <p:nvPr/>
          </p:nvSpPr>
          <p:spPr>
            <a:xfrm rot="5400000">
              <a:off x="4038815" y="4068905"/>
              <a:ext cx="481039" cy="370151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33" name="Isosceles Triangle 32"/>
            <p:cNvSpPr/>
            <p:nvPr/>
          </p:nvSpPr>
          <p:spPr>
            <a:xfrm rot="5400000">
              <a:off x="630121" y="3680483"/>
              <a:ext cx="369612" cy="284411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34" name="Isosceles Triangle 33"/>
            <p:cNvSpPr>
              <a:spLocks noChangeAspect="1"/>
            </p:cNvSpPr>
            <p:nvPr/>
          </p:nvSpPr>
          <p:spPr>
            <a:xfrm rot="16200000">
              <a:off x="2794228" y="3611373"/>
              <a:ext cx="481039" cy="370151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35" name="Isosceles Triangle 34"/>
            <p:cNvSpPr>
              <a:spLocks noChangeAspect="1"/>
            </p:cNvSpPr>
            <p:nvPr/>
          </p:nvSpPr>
          <p:spPr>
            <a:xfrm rot="16200000">
              <a:off x="-482" y="3611374"/>
              <a:ext cx="481039" cy="370151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36" name="Isosceles Triangle 35"/>
            <p:cNvSpPr>
              <a:spLocks noChangeAspect="1"/>
            </p:cNvSpPr>
            <p:nvPr/>
          </p:nvSpPr>
          <p:spPr>
            <a:xfrm rot="16200000">
              <a:off x="-6931" y="4419004"/>
              <a:ext cx="481039" cy="370151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37" name="Isosceles Triangle 36"/>
            <p:cNvSpPr>
              <a:spLocks/>
            </p:cNvSpPr>
            <p:nvPr/>
          </p:nvSpPr>
          <p:spPr>
            <a:xfrm rot="16200000">
              <a:off x="-10305" y="5177638"/>
              <a:ext cx="516731" cy="421175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38" name="Isosceles Triangle 37"/>
            <p:cNvSpPr>
              <a:spLocks/>
            </p:cNvSpPr>
            <p:nvPr/>
          </p:nvSpPr>
          <p:spPr>
            <a:xfrm rot="16200000">
              <a:off x="7184" y="5977931"/>
              <a:ext cx="516731" cy="421175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39" name="Isosceles Triangle 38"/>
            <p:cNvSpPr>
              <a:spLocks/>
            </p:cNvSpPr>
            <p:nvPr/>
          </p:nvSpPr>
          <p:spPr>
            <a:xfrm rot="16200000">
              <a:off x="663388" y="6330745"/>
              <a:ext cx="516731" cy="421175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40" name="Isosceles Triangle 39"/>
            <p:cNvSpPr>
              <a:spLocks/>
            </p:cNvSpPr>
            <p:nvPr/>
          </p:nvSpPr>
          <p:spPr>
            <a:xfrm rot="16200000">
              <a:off x="698766" y="5584983"/>
              <a:ext cx="516731" cy="421175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41" name="Isosceles Triangle 40"/>
            <p:cNvSpPr>
              <a:spLocks/>
            </p:cNvSpPr>
            <p:nvPr/>
          </p:nvSpPr>
          <p:spPr>
            <a:xfrm rot="16200000">
              <a:off x="2029437" y="5558521"/>
              <a:ext cx="516731" cy="421175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42" name="Isosceles Triangle 41"/>
            <p:cNvSpPr>
              <a:spLocks/>
            </p:cNvSpPr>
            <p:nvPr/>
          </p:nvSpPr>
          <p:spPr>
            <a:xfrm rot="16200000">
              <a:off x="2054286" y="6330745"/>
              <a:ext cx="516731" cy="421175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43" name="Isosceles Triangle 42"/>
            <p:cNvSpPr>
              <a:spLocks/>
            </p:cNvSpPr>
            <p:nvPr/>
          </p:nvSpPr>
          <p:spPr>
            <a:xfrm rot="16200000">
              <a:off x="5447038" y="5925450"/>
              <a:ext cx="516731" cy="421175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44" name="Isosceles Triangle 43"/>
            <p:cNvSpPr>
              <a:spLocks/>
            </p:cNvSpPr>
            <p:nvPr/>
          </p:nvSpPr>
          <p:spPr>
            <a:xfrm rot="16200000">
              <a:off x="2722531" y="5912575"/>
              <a:ext cx="516731" cy="421175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45" name="Isosceles Triangle 44"/>
            <p:cNvSpPr>
              <a:spLocks/>
            </p:cNvSpPr>
            <p:nvPr/>
          </p:nvSpPr>
          <p:spPr>
            <a:xfrm rot="16200000">
              <a:off x="2722531" y="5177637"/>
              <a:ext cx="516731" cy="421175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46" name="Isosceles Triangle 45"/>
            <p:cNvSpPr>
              <a:spLocks/>
            </p:cNvSpPr>
            <p:nvPr/>
          </p:nvSpPr>
          <p:spPr>
            <a:xfrm rot="16200000">
              <a:off x="1403327" y="5177636"/>
              <a:ext cx="516731" cy="421175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47" name="Isosceles Triangle 46"/>
            <p:cNvSpPr/>
            <p:nvPr/>
          </p:nvSpPr>
          <p:spPr>
            <a:xfrm rot="5400000">
              <a:off x="1262414" y="5571738"/>
              <a:ext cx="529200" cy="468000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baseline="-25000" dirty="0"/>
            </a:p>
          </p:txBody>
        </p:sp>
        <p:sp>
          <p:nvSpPr>
            <p:cNvPr id="48" name="Isosceles Triangle 47"/>
            <p:cNvSpPr/>
            <p:nvPr/>
          </p:nvSpPr>
          <p:spPr>
            <a:xfrm rot="5400000">
              <a:off x="609617" y="5144318"/>
              <a:ext cx="529200" cy="468000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baseline="-25000" dirty="0"/>
            </a:p>
          </p:txBody>
        </p:sp>
        <p:sp>
          <p:nvSpPr>
            <p:cNvPr id="49" name="Isosceles Triangle 48"/>
            <p:cNvSpPr/>
            <p:nvPr/>
          </p:nvSpPr>
          <p:spPr>
            <a:xfrm rot="5400000">
              <a:off x="2649261" y="6313567"/>
              <a:ext cx="529200" cy="468000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baseline="-25000" dirty="0"/>
            </a:p>
          </p:txBody>
        </p:sp>
        <p:sp>
          <p:nvSpPr>
            <p:cNvPr id="50" name="Isosceles Triangle 49"/>
            <p:cNvSpPr/>
            <p:nvPr/>
          </p:nvSpPr>
          <p:spPr>
            <a:xfrm rot="5400000">
              <a:off x="4756200" y="5901818"/>
              <a:ext cx="529200" cy="468000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baseline="-25000" dirty="0"/>
            </a:p>
          </p:txBody>
        </p:sp>
        <p:sp>
          <p:nvSpPr>
            <p:cNvPr id="51" name="Isosceles Triangle 50"/>
            <p:cNvSpPr/>
            <p:nvPr/>
          </p:nvSpPr>
          <p:spPr>
            <a:xfrm rot="5400000">
              <a:off x="-28222" y="6307332"/>
              <a:ext cx="529200" cy="468000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baseline="-25000" dirty="0"/>
            </a:p>
          </p:txBody>
        </p:sp>
        <p:sp>
          <p:nvSpPr>
            <p:cNvPr id="52" name="Isosceles Triangle 51"/>
            <p:cNvSpPr>
              <a:spLocks noChangeAspect="1"/>
            </p:cNvSpPr>
            <p:nvPr/>
          </p:nvSpPr>
          <p:spPr>
            <a:xfrm rot="5400000">
              <a:off x="-76553" y="4803985"/>
              <a:ext cx="481039" cy="370151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53" name="Isosceles Triangle 52"/>
            <p:cNvSpPr>
              <a:spLocks noChangeAspect="1"/>
            </p:cNvSpPr>
            <p:nvPr/>
          </p:nvSpPr>
          <p:spPr>
            <a:xfrm rot="5400000">
              <a:off x="4009362" y="4821741"/>
              <a:ext cx="481039" cy="370151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54" name="Isosceles Triangle 53"/>
            <p:cNvSpPr>
              <a:spLocks noChangeAspect="1"/>
            </p:cNvSpPr>
            <p:nvPr/>
          </p:nvSpPr>
          <p:spPr>
            <a:xfrm rot="16200000">
              <a:off x="3445186" y="4821740"/>
              <a:ext cx="481039" cy="370151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55" name="Isosceles Triangle 54"/>
            <p:cNvSpPr>
              <a:spLocks noChangeAspect="1"/>
            </p:cNvSpPr>
            <p:nvPr/>
          </p:nvSpPr>
          <p:spPr>
            <a:xfrm rot="5400000">
              <a:off x="1978376" y="4392622"/>
              <a:ext cx="481039" cy="370151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56" name="Isosceles Triangle 55"/>
            <p:cNvSpPr>
              <a:spLocks noChangeAspect="1"/>
            </p:cNvSpPr>
            <p:nvPr/>
          </p:nvSpPr>
          <p:spPr>
            <a:xfrm rot="16200000">
              <a:off x="1431452" y="4401247"/>
              <a:ext cx="481039" cy="370151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57" name="Isosceles Triangle 56"/>
            <p:cNvSpPr>
              <a:spLocks noChangeAspect="1"/>
            </p:cNvSpPr>
            <p:nvPr/>
          </p:nvSpPr>
          <p:spPr>
            <a:xfrm rot="5400000">
              <a:off x="4745019" y="4471800"/>
              <a:ext cx="481039" cy="370151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58" name="Isosceles Triangle 57"/>
            <p:cNvSpPr>
              <a:spLocks noChangeAspect="1"/>
            </p:cNvSpPr>
            <p:nvPr/>
          </p:nvSpPr>
          <p:spPr>
            <a:xfrm rot="16200000">
              <a:off x="4180843" y="4471799"/>
              <a:ext cx="481039" cy="370151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59" name="Isosceles Triangle 58"/>
            <p:cNvSpPr>
              <a:spLocks noChangeAspect="1"/>
            </p:cNvSpPr>
            <p:nvPr/>
          </p:nvSpPr>
          <p:spPr>
            <a:xfrm rot="5400000">
              <a:off x="5439372" y="4823031"/>
              <a:ext cx="481039" cy="370151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60" name="Isosceles Triangle 59"/>
            <p:cNvSpPr>
              <a:spLocks noChangeAspect="1"/>
            </p:cNvSpPr>
            <p:nvPr/>
          </p:nvSpPr>
          <p:spPr>
            <a:xfrm rot="16200000">
              <a:off x="4875196" y="4823030"/>
              <a:ext cx="481039" cy="370151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61" name="Isosceles Triangle 60"/>
            <p:cNvSpPr>
              <a:spLocks noChangeAspect="1"/>
            </p:cNvSpPr>
            <p:nvPr/>
          </p:nvSpPr>
          <p:spPr>
            <a:xfrm rot="5400000">
              <a:off x="2686357" y="4844355"/>
              <a:ext cx="481039" cy="370151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62" name="Isosceles Triangle 61"/>
            <p:cNvSpPr>
              <a:spLocks noChangeAspect="1"/>
            </p:cNvSpPr>
            <p:nvPr/>
          </p:nvSpPr>
          <p:spPr>
            <a:xfrm rot="16200000">
              <a:off x="2115664" y="4062937"/>
              <a:ext cx="481039" cy="370151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63" name="Isosceles Triangle 62"/>
            <p:cNvSpPr>
              <a:spLocks noChangeAspect="1"/>
            </p:cNvSpPr>
            <p:nvPr/>
          </p:nvSpPr>
          <p:spPr>
            <a:xfrm rot="16200000">
              <a:off x="725491" y="4022068"/>
              <a:ext cx="481039" cy="370151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64" name="Isosceles Triangle 63"/>
            <p:cNvSpPr>
              <a:spLocks noChangeAspect="1"/>
            </p:cNvSpPr>
            <p:nvPr/>
          </p:nvSpPr>
          <p:spPr>
            <a:xfrm rot="5400000">
              <a:off x="3345849" y="4471798"/>
              <a:ext cx="481039" cy="370151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65" name="Isosceles Triangle 64"/>
            <p:cNvSpPr/>
            <p:nvPr/>
          </p:nvSpPr>
          <p:spPr>
            <a:xfrm rot="5400000">
              <a:off x="4759045" y="5144318"/>
              <a:ext cx="529200" cy="468000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baseline="-25000" dirty="0"/>
            </a:p>
          </p:txBody>
        </p:sp>
        <p:sp>
          <p:nvSpPr>
            <p:cNvPr id="66" name="Google Shape;108;p1"/>
            <p:cNvSpPr/>
            <p:nvPr/>
          </p:nvSpPr>
          <p:spPr>
            <a:xfrm>
              <a:off x="104774" y="4595202"/>
              <a:ext cx="5750742" cy="80547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67" name="Group 66"/>
          <p:cNvGrpSpPr/>
          <p:nvPr userDrawn="1"/>
        </p:nvGrpSpPr>
        <p:grpSpPr>
          <a:xfrm>
            <a:off x="11080978" y="5909480"/>
            <a:ext cx="816948" cy="807843"/>
            <a:chOff x="11080978" y="5909480"/>
            <a:chExt cx="816948" cy="807843"/>
          </a:xfrm>
        </p:grpSpPr>
        <p:sp>
          <p:nvSpPr>
            <p:cNvPr id="68" name="Rectangle 67"/>
            <p:cNvSpPr/>
            <p:nvPr userDrawn="1"/>
          </p:nvSpPr>
          <p:spPr>
            <a:xfrm>
              <a:off x="11080978" y="5909480"/>
              <a:ext cx="816948" cy="80784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/>
            </a:p>
          </p:txBody>
        </p:sp>
        <p:pic>
          <p:nvPicPr>
            <p:cNvPr id="69" name="Picture 68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59235" y="5998997"/>
              <a:ext cx="660434" cy="65404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776514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3"/>
          <p:cNvSpPr txBox="1"/>
          <p:nvPr/>
        </p:nvSpPr>
        <p:spPr>
          <a:xfrm>
            <a:off x="11508804" y="6234244"/>
            <a:ext cx="100214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100"/>
              <a:buFont typeface="Calibri"/>
              <a:buNone/>
            </a:pPr>
            <a:fld id="{00000000-1234-1234-1234-123412341234}" type="slidenum">
              <a:rPr lang="en-US" sz="11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7F7F7F"/>
                </a:buClr>
                <a:buSzPts val="1100"/>
                <a:buFont typeface="Calibri"/>
                <a:buNone/>
              </a:pPr>
              <a:t>‹#›</a:t>
            </a:fld>
            <a:endParaRPr sz="1100" b="0" i="0" u="none" strike="noStrike" cap="none" dirty="0">
              <a:solidFill>
                <a:srgbClr val="7F7F7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0" y="0"/>
            <a:ext cx="32004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grpSp>
        <p:nvGrpSpPr>
          <p:cNvPr id="48" name="Group 47"/>
          <p:cNvGrpSpPr/>
          <p:nvPr userDrawn="1"/>
        </p:nvGrpSpPr>
        <p:grpSpPr>
          <a:xfrm>
            <a:off x="0" y="2"/>
            <a:ext cx="4111160" cy="3337018"/>
            <a:chOff x="8540887" y="0"/>
            <a:chExt cx="5794745" cy="6271439"/>
          </a:xfrm>
        </p:grpSpPr>
        <p:sp>
          <p:nvSpPr>
            <p:cNvPr id="49" name="Isosceles Triangle 48"/>
            <p:cNvSpPr/>
            <p:nvPr userDrawn="1"/>
          </p:nvSpPr>
          <p:spPr>
            <a:xfrm>
              <a:off x="12506832" y="4729718"/>
              <a:ext cx="1828800" cy="1541721"/>
            </a:xfrm>
            <a:prstGeom prst="triangle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50" name="Isosceles Triangle 49"/>
            <p:cNvSpPr/>
            <p:nvPr userDrawn="1"/>
          </p:nvSpPr>
          <p:spPr>
            <a:xfrm>
              <a:off x="8643664" y="4729718"/>
              <a:ext cx="1828800" cy="1541721"/>
            </a:xfrm>
            <a:prstGeom prst="triangle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51" name="Isosceles Triangle 50"/>
            <p:cNvSpPr/>
            <p:nvPr userDrawn="1"/>
          </p:nvSpPr>
          <p:spPr>
            <a:xfrm>
              <a:off x="10575248" y="4729718"/>
              <a:ext cx="1828800" cy="1541721"/>
            </a:xfrm>
            <a:prstGeom prst="triangle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52" name="Isosceles Triangle 51"/>
            <p:cNvSpPr/>
            <p:nvPr userDrawn="1"/>
          </p:nvSpPr>
          <p:spPr>
            <a:xfrm rot="10800000">
              <a:off x="9609456" y="4729718"/>
              <a:ext cx="1828800" cy="1541721"/>
            </a:xfrm>
            <a:prstGeom prst="triangl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53" name="Isosceles Triangle 52"/>
            <p:cNvSpPr/>
            <p:nvPr userDrawn="1"/>
          </p:nvSpPr>
          <p:spPr>
            <a:xfrm rot="10800000">
              <a:off x="11541040" y="4729718"/>
              <a:ext cx="1828800" cy="1541721"/>
            </a:xfrm>
            <a:prstGeom prst="triangl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54" name="Isosceles Triangle 53"/>
            <p:cNvSpPr/>
            <p:nvPr userDrawn="1"/>
          </p:nvSpPr>
          <p:spPr>
            <a:xfrm>
              <a:off x="8545721" y="1576573"/>
              <a:ext cx="1828800" cy="1541721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55" name="Isosceles Triangle 54"/>
            <p:cNvSpPr/>
            <p:nvPr userDrawn="1"/>
          </p:nvSpPr>
          <p:spPr>
            <a:xfrm>
              <a:off x="10490184" y="1576573"/>
              <a:ext cx="1828800" cy="1541721"/>
            </a:xfrm>
            <a:prstGeom prst="triangle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56" name="Isosceles Triangle 55"/>
            <p:cNvSpPr/>
            <p:nvPr userDrawn="1"/>
          </p:nvSpPr>
          <p:spPr>
            <a:xfrm rot="10800000">
              <a:off x="9524392" y="1576573"/>
              <a:ext cx="1828800" cy="1541721"/>
            </a:xfrm>
            <a:prstGeom prst="triangle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57" name="Isosceles Triangle 56"/>
            <p:cNvSpPr/>
            <p:nvPr userDrawn="1"/>
          </p:nvSpPr>
          <p:spPr>
            <a:xfrm rot="10800000">
              <a:off x="11455976" y="1576573"/>
              <a:ext cx="1828800" cy="1541721"/>
            </a:xfrm>
            <a:prstGeom prst="triangle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58" name="Isosceles Triangle 57"/>
            <p:cNvSpPr/>
            <p:nvPr userDrawn="1"/>
          </p:nvSpPr>
          <p:spPr>
            <a:xfrm>
              <a:off x="9566924" y="3153145"/>
              <a:ext cx="1828800" cy="1541721"/>
            </a:xfrm>
            <a:prstGeom prst="triangl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59" name="Isosceles Triangle 58"/>
            <p:cNvSpPr/>
            <p:nvPr userDrawn="1"/>
          </p:nvSpPr>
          <p:spPr>
            <a:xfrm>
              <a:off x="11498508" y="3153145"/>
              <a:ext cx="1828800" cy="1541721"/>
            </a:xfrm>
            <a:prstGeom prst="triangl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60" name="Isosceles Triangle 59"/>
            <p:cNvSpPr/>
            <p:nvPr userDrawn="1"/>
          </p:nvSpPr>
          <p:spPr>
            <a:xfrm rot="10800000">
              <a:off x="10532716" y="3153145"/>
              <a:ext cx="1828800" cy="1541721"/>
            </a:xfrm>
            <a:prstGeom prst="triangle">
              <a:avLst/>
            </a:prstGeom>
            <a:solidFill>
              <a:schemeClr val="accent4">
                <a:lumMod val="40000"/>
                <a:lumOff val="60000"/>
                <a:alpha val="4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61" name="Isosceles Triangle 60"/>
            <p:cNvSpPr/>
            <p:nvPr userDrawn="1"/>
          </p:nvSpPr>
          <p:spPr>
            <a:xfrm rot="10800000">
              <a:off x="12464300" y="3153145"/>
              <a:ext cx="1828800" cy="1541721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62" name="Isosceles Triangle 61"/>
            <p:cNvSpPr/>
            <p:nvPr userDrawn="1"/>
          </p:nvSpPr>
          <p:spPr>
            <a:xfrm>
              <a:off x="9492493" y="1"/>
              <a:ext cx="1828800" cy="1541721"/>
            </a:xfrm>
            <a:prstGeom prst="triangle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63" name="Isosceles Triangle 62"/>
            <p:cNvSpPr/>
            <p:nvPr userDrawn="1"/>
          </p:nvSpPr>
          <p:spPr>
            <a:xfrm>
              <a:off x="11424077" y="1"/>
              <a:ext cx="1828800" cy="1541721"/>
            </a:xfrm>
            <a:prstGeom prst="triangle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64" name="Isosceles Triangle 63"/>
            <p:cNvSpPr/>
            <p:nvPr userDrawn="1"/>
          </p:nvSpPr>
          <p:spPr>
            <a:xfrm rot="10800000">
              <a:off x="10458285" y="0"/>
              <a:ext cx="1828800" cy="1541721"/>
            </a:xfrm>
            <a:prstGeom prst="triangl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65" name="Isosceles Triangle 64"/>
            <p:cNvSpPr/>
            <p:nvPr userDrawn="1"/>
          </p:nvSpPr>
          <p:spPr>
            <a:xfrm rot="10800000">
              <a:off x="12389869" y="1"/>
              <a:ext cx="1828800" cy="1541721"/>
            </a:xfrm>
            <a:prstGeom prst="triangl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66" name="Isosceles Triangle 65"/>
            <p:cNvSpPr/>
            <p:nvPr userDrawn="1"/>
          </p:nvSpPr>
          <p:spPr>
            <a:xfrm rot="10800000">
              <a:off x="8540887" y="1"/>
              <a:ext cx="1828800" cy="1541721"/>
            </a:xfrm>
            <a:prstGeom prst="triangl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</p:grpSp>
      <p:grpSp>
        <p:nvGrpSpPr>
          <p:cNvPr id="67" name="Group 66"/>
          <p:cNvGrpSpPr/>
          <p:nvPr userDrawn="1"/>
        </p:nvGrpSpPr>
        <p:grpSpPr>
          <a:xfrm>
            <a:off x="1" y="3411683"/>
            <a:ext cx="4248392" cy="3446317"/>
            <a:chOff x="8540887" y="0"/>
            <a:chExt cx="5794745" cy="6271439"/>
          </a:xfrm>
        </p:grpSpPr>
        <p:sp>
          <p:nvSpPr>
            <p:cNvPr id="68" name="Isosceles Triangle 67"/>
            <p:cNvSpPr/>
            <p:nvPr userDrawn="1"/>
          </p:nvSpPr>
          <p:spPr>
            <a:xfrm>
              <a:off x="12506832" y="4729718"/>
              <a:ext cx="1828800" cy="1541721"/>
            </a:xfrm>
            <a:prstGeom prst="triangle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69" name="Isosceles Triangle 68"/>
            <p:cNvSpPr/>
            <p:nvPr userDrawn="1"/>
          </p:nvSpPr>
          <p:spPr>
            <a:xfrm>
              <a:off x="8643664" y="4729718"/>
              <a:ext cx="1828800" cy="1541721"/>
            </a:xfrm>
            <a:prstGeom prst="triangle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70" name="Isosceles Triangle 69"/>
            <p:cNvSpPr/>
            <p:nvPr userDrawn="1"/>
          </p:nvSpPr>
          <p:spPr>
            <a:xfrm>
              <a:off x="10575248" y="4729718"/>
              <a:ext cx="1828800" cy="1541721"/>
            </a:xfrm>
            <a:prstGeom prst="triangle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71" name="Isosceles Triangle 70"/>
            <p:cNvSpPr/>
            <p:nvPr userDrawn="1"/>
          </p:nvSpPr>
          <p:spPr>
            <a:xfrm rot="10800000">
              <a:off x="9609456" y="4729718"/>
              <a:ext cx="1828800" cy="1541721"/>
            </a:xfrm>
            <a:prstGeom prst="triangl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72" name="Isosceles Triangle 71"/>
            <p:cNvSpPr/>
            <p:nvPr userDrawn="1"/>
          </p:nvSpPr>
          <p:spPr>
            <a:xfrm rot="10800000">
              <a:off x="11541040" y="4729718"/>
              <a:ext cx="1828800" cy="1541721"/>
            </a:xfrm>
            <a:prstGeom prst="triangl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73" name="Isosceles Triangle 72"/>
            <p:cNvSpPr/>
            <p:nvPr userDrawn="1"/>
          </p:nvSpPr>
          <p:spPr>
            <a:xfrm>
              <a:off x="8545721" y="1576573"/>
              <a:ext cx="1828800" cy="1541721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74" name="Isosceles Triangle 73"/>
            <p:cNvSpPr/>
            <p:nvPr userDrawn="1"/>
          </p:nvSpPr>
          <p:spPr>
            <a:xfrm>
              <a:off x="10490184" y="1576573"/>
              <a:ext cx="1828800" cy="1541721"/>
            </a:xfrm>
            <a:prstGeom prst="triangle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75" name="Isosceles Triangle 74"/>
            <p:cNvSpPr/>
            <p:nvPr userDrawn="1"/>
          </p:nvSpPr>
          <p:spPr>
            <a:xfrm rot="10800000">
              <a:off x="9524392" y="1576573"/>
              <a:ext cx="1828800" cy="1541721"/>
            </a:xfrm>
            <a:prstGeom prst="triangle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76" name="Isosceles Triangle 75"/>
            <p:cNvSpPr/>
            <p:nvPr userDrawn="1"/>
          </p:nvSpPr>
          <p:spPr>
            <a:xfrm rot="10800000">
              <a:off x="11455976" y="1576573"/>
              <a:ext cx="1828800" cy="1541721"/>
            </a:xfrm>
            <a:prstGeom prst="triangle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77" name="Isosceles Triangle 76"/>
            <p:cNvSpPr/>
            <p:nvPr userDrawn="1"/>
          </p:nvSpPr>
          <p:spPr>
            <a:xfrm>
              <a:off x="9566924" y="3153145"/>
              <a:ext cx="1828800" cy="1541721"/>
            </a:xfrm>
            <a:prstGeom prst="triangl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78" name="Isosceles Triangle 77"/>
            <p:cNvSpPr/>
            <p:nvPr userDrawn="1"/>
          </p:nvSpPr>
          <p:spPr>
            <a:xfrm>
              <a:off x="11498508" y="3153145"/>
              <a:ext cx="1828800" cy="1541721"/>
            </a:xfrm>
            <a:prstGeom prst="triangl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79" name="Isosceles Triangle 78"/>
            <p:cNvSpPr/>
            <p:nvPr userDrawn="1"/>
          </p:nvSpPr>
          <p:spPr>
            <a:xfrm rot="10800000">
              <a:off x="10532716" y="3153145"/>
              <a:ext cx="1828800" cy="1541721"/>
            </a:xfrm>
            <a:prstGeom prst="triangle">
              <a:avLst/>
            </a:prstGeom>
            <a:solidFill>
              <a:schemeClr val="accent4">
                <a:lumMod val="40000"/>
                <a:lumOff val="60000"/>
                <a:alpha val="4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80" name="Isosceles Triangle 79"/>
            <p:cNvSpPr/>
            <p:nvPr userDrawn="1"/>
          </p:nvSpPr>
          <p:spPr>
            <a:xfrm rot="10800000">
              <a:off x="12464300" y="3153145"/>
              <a:ext cx="1828800" cy="1541721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81" name="Isosceles Triangle 80"/>
            <p:cNvSpPr/>
            <p:nvPr userDrawn="1"/>
          </p:nvSpPr>
          <p:spPr>
            <a:xfrm>
              <a:off x="9492493" y="1"/>
              <a:ext cx="1828800" cy="1541721"/>
            </a:xfrm>
            <a:prstGeom prst="triangle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82" name="Isosceles Triangle 81"/>
            <p:cNvSpPr/>
            <p:nvPr userDrawn="1"/>
          </p:nvSpPr>
          <p:spPr>
            <a:xfrm>
              <a:off x="11424077" y="1"/>
              <a:ext cx="1828800" cy="1541721"/>
            </a:xfrm>
            <a:prstGeom prst="triangle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83" name="Isosceles Triangle 82"/>
            <p:cNvSpPr/>
            <p:nvPr userDrawn="1"/>
          </p:nvSpPr>
          <p:spPr>
            <a:xfrm rot="10800000">
              <a:off x="10458285" y="0"/>
              <a:ext cx="1828800" cy="1541721"/>
            </a:xfrm>
            <a:prstGeom prst="triangl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84" name="Isosceles Triangle 83"/>
            <p:cNvSpPr/>
            <p:nvPr userDrawn="1"/>
          </p:nvSpPr>
          <p:spPr>
            <a:xfrm rot="10800000">
              <a:off x="12389869" y="1"/>
              <a:ext cx="1828800" cy="1541721"/>
            </a:xfrm>
            <a:prstGeom prst="triangl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85" name="Isosceles Triangle 84"/>
            <p:cNvSpPr/>
            <p:nvPr userDrawn="1"/>
          </p:nvSpPr>
          <p:spPr>
            <a:xfrm rot="10800000">
              <a:off x="8540887" y="1"/>
              <a:ext cx="1828800" cy="1541721"/>
            </a:xfrm>
            <a:prstGeom prst="triangl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</p:grp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7" r:id="rId1"/>
    <p:sldLayoutId id="2147483649" r:id="rId2"/>
    <p:sldLayoutId id="2147483662" r:id="rId3"/>
    <p:sldLayoutId id="2147483660" r:id="rId4"/>
    <p:sldLayoutId id="2147483659" r:id="rId5"/>
    <p:sldLayoutId id="2147483658" r:id="rId6"/>
    <p:sldLayoutId id="2147483661" r:id="rId7"/>
    <p:sldLayoutId id="2147483663" r:id="rId8"/>
    <p:sldLayoutId id="2147483665" r:id="rId9"/>
    <p:sldLayoutId id="2147483664" r:id="rId10"/>
    <p:sldLayoutId id="2147483666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hemeOverride" Target="../theme/themeOverr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647ADC6-473C-8634-358D-1872F212DD59}"/>
              </a:ext>
            </a:extLst>
          </p:cNvPr>
          <p:cNvSpPr/>
          <p:nvPr/>
        </p:nvSpPr>
        <p:spPr>
          <a:xfrm>
            <a:off x="10609154" y="5037224"/>
            <a:ext cx="1505026" cy="16119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>
              <a:solidFill>
                <a:schemeClr val="bg1"/>
              </a:solidFill>
              <a:highlight>
                <a:srgbClr val="00FF00"/>
              </a:highlight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2057E4A-3554-7EBE-EEE3-6F59E0DEAC4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18911" y="4805722"/>
            <a:ext cx="2095269" cy="207498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03BAA5BD-6D8A-EBA1-ADD9-29F33BCBA6CB}"/>
              </a:ext>
            </a:extLst>
          </p:cNvPr>
          <p:cNvSpPr txBox="1"/>
          <p:nvPr/>
        </p:nvSpPr>
        <p:spPr>
          <a:xfrm>
            <a:off x="4739640" y="2250984"/>
            <a:ext cx="6254496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1800" b="1" dirty="0">
                <a:latin typeface="Calibri" panose="020F0502020204030204" pitchFamily="34" charset="0"/>
                <a:cs typeface="Calibri" panose="020F0502020204030204" pitchFamily="34" charset="0"/>
              </a:rPr>
              <a:t>SASSETA DG BREIFING SESSION</a:t>
            </a:r>
          </a:p>
          <a:p>
            <a:pPr algn="ctr"/>
            <a:r>
              <a:rPr lang="en-GB" sz="1800" b="1" dirty="0">
                <a:latin typeface="Calibri" panose="020F0502020204030204" pitchFamily="34" charset="0"/>
                <a:cs typeface="Calibri" panose="020F0502020204030204" pitchFamily="34" charset="0"/>
              </a:rPr>
              <a:t>QUALITY ASSURANCE DEPARTMENT </a:t>
            </a:r>
          </a:p>
          <a:p>
            <a:pPr algn="ctr"/>
            <a:r>
              <a:rPr lang="en-GB" sz="1800" b="1" dirty="0">
                <a:latin typeface="Calibri" panose="020F0502020204030204" pitchFamily="34" charset="0"/>
                <a:cs typeface="Calibri" panose="020F0502020204030204" pitchFamily="34" charset="0"/>
              </a:rPr>
              <a:t>01 July 2024</a:t>
            </a:r>
          </a:p>
        </p:txBody>
      </p:sp>
    </p:spTree>
    <p:extLst>
      <p:ext uri="{BB962C8B-B14F-4D97-AF65-F5344CB8AC3E}">
        <p14:creationId xmlns:p14="http://schemas.microsoft.com/office/powerpoint/2010/main" val="28839686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/>
          <p:nvPr/>
        </p:nvSpPr>
        <p:spPr>
          <a:xfrm>
            <a:off x="1511300" y="100234"/>
            <a:ext cx="9169400" cy="604520"/>
          </a:xfrm>
          <a:custGeom>
            <a:avLst/>
            <a:gdLst/>
            <a:ahLst/>
            <a:cxnLst/>
            <a:rect l="l" t="t" r="r" b="b"/>
            <a:pathLst>
              <a:path w="9169400" h="604520">
                <a:moveTo>
                  <a:pt x="9169395" y="0"/>
                </a:moveTo>
                <a:lnTo>
                  <a:pt x="0" y="0"/>
                </a:lnTo>
                <a:lnTo>
                  <a:pt x="0" y="117530"/>
                </a:lnTo>
                <a:lnTo>
                  <a:pt x="8140873" y="117530"/>
                </a:lnTo>
                <a:lnTo>
                  <a:pt x="8190868" y="122561"/>
                </a:lnTo>
                <a:lnTo>
                  <a:pt x="8237049" y="137308"/>
                </a:lnTo>
                <a:lnTo>
                  <a:pt x="8278520" y="161251"/>
                </a:lnTo>
                <a:lnTo>
                  <a:pt x="8314383" y="193872"/>
                </a:lnTo>
                <a:lnTo>
                  <a:pt x="8343743" y="234650"/>
                </a:lnTo>
                <a:lnTo>
                  <a:pt x="8489399" y="486961"/>
                </a:lnTo>
                <a:lnTo>
                  <a:pt x="8518754" y="527750"/>
                </a:lnTo>
                <a:lnTo>
                  <a:pt x="8554617" y="560374"/>
                </a:lnTo>
                <a:lnTo>
                  <a:pt x="8596090" y="584318"/>
                </a:lnTo>
                <a:lnTo>
                  <a:pt x="8642273" y="599063"/>
                </a:lnTo>
                <a:lnTo>
                  <a:pt x="8692220" y="604088"/>
                </a:lnTo>
                <a:lnTo>
                  <a:pt x="9169395" y="604088"/>
                </a:lnTo>
                <a:lnTo>
                  <a:pt x="9169395" y="0"/>
                </a:lnTo>
                <a:close/>
              </a:path>
            </a:pathLst>
          </a:custGeom>
          <a:solidFill>
            <a:srgbClr val="FFFFFF">
              <a:alpha val="39999"/>
            </a:srgbClr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8" name="TextBox 17"/>
          <p:cNvSpPr txBox="1"/>
          <p:nvPr/>
        </p:nvSpPr>
        <p:spPr>
          <a:xfrm>
            <a:off x="304800" y="135387"/>
            <a:ext cx="11696700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ZA" sz="2000" b="1" dirty="0">
                <a:solidFill>
                  <a:schemeClr val="tx1"/>
                </a:solidFill>
              </a:rPr>
              <a:t>NMHET Determination</a:t>
            </a:r>
            <a:r>
              <a:rPr lang="en-ZA" sz="2000" b="1" baseline="0" dirty="0">
                <a:solidFill>
                  <a:schemeClr val="tx1"/>
                </a:solidFill>
              </a:rPr>
              <a:t> on </a:t>
            </a:r>
            <a:r>
              <a:rPr lang="en-ZA" sz="2000" b="1" dirty="0">
                <a:solidFill>
                  <a:schemeClr val="tx1"/>
                </a:solidFill>
              </a:rPr>
              <a:t>Sub-Framework</a:t>
            </a:r>
            <a:r>
              <a:rPr lang="en-ZA" sz="2000" b="1" baseline="0" dirty="0">
                <a:solidFill>
                  <a:schemeClr val="tx1"/>
                </a:solidFill>
              </a:rPr>
              <a:t> and Qualifications Types</a:t>
            </a: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ZA" sz="2000" b="1" baseline="0" dirty="0">
                <a:solidFill>
                  <a:schemeClr val="tx1"/>
                </a:solidFill>
              </a:rPr>
              <a:t> (Government Gazette  No 44031 – 24 Dec 2020; No 36803) </a:t>
            </a:r>
            <a:endParaRPr lang="en-ZA" sz="2000" b="1" dirty="0">
              <a:solidFill>
                <a:schemeClr val="tx1"/>
              </a:solidFill>
            </a:endParaRPr>
          </a:p>
          <a:p>
            <a:pPr algn="ctr"/>
            <a:r>
              <a:rPr lang="en-ZA" sz="2000" b="1" baseline="0" dirty="0">
                <a:solidFill>
                  <a:schemeClr val="tx1"/>
                </a:solidFill>
              </a:rPr>
              <a:t>Qualifications Framework</a:t>
            </a:r>
            <a:endParaRPr lang="en-ZA" sz="2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32AEF903-959D-153A-6910-77D003DEC0C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0028537"/>
              </p:ext>
            </p:extLst>
          </p:nvPr>
        </p:nvGraphicFramePr>
        <p:xfrm>
          <a:off x="2553586" y="1346957"/>
          <a:ext cx="8656808" cy="609803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399008">
                  <a:extLst>
                    <a:ext uri="{9D8B030D-6E8A-4147-A177-3AD203B41FA5}">
                      <a16:colId xmlns:a16="http://schemas.microsoft.com/office/drawing/2014/main" val="682007004"/>
                    </a:ext>
                  </a:extLst>
                </a:gridCol>
                <a:gridCol w="1792102">
                  <a:extLst>
                    <a:ext uri="{9D8B030D-6E8A-4147-A177-3AD203B41FA5}">
                      <a16:colId xmlns:a16="http://schemas.microsoft.com/office/drawing/2014/main" val="1580199622"/>
                    </a:ext>
                  </a:extLst>
                </a:gridCol>
                <a:gridCol w="1959150">
                  <a:extLst>
                    <a:ext uri="{9D8B030D-6E8A-4147-A177-3AD203B41FA5}">
                      <a16:colId xmlns:a16="http://schemas.microsoft.com/office/drawing/2014/main" val="52840800"/>
                    </a:ext>
                  </a:extLst>
                </a:gridCol>
                <a:gridCol w="1506548">
                  <a:extLst>
                    <a:ext uri="{9D8B030D-6E8A-4147-A177-3AD203B41FA5}">
                      <a16:colId xmlns:a16="http://schemas.microsoft.com/office/drawing/2014/main" val="2896962198"/>
                    </a:ext>
                  </a:extLst>
                </a:gridCol>
              </a:tblGrid>
              <a:tr h="869326">
                <a:tc>
                  <a:txBody>
                    <a:bodyPr/>
                    <a:lstStyle/>
                    <a:p>
                      <a:pPr marL="271145">
                        <a:lnSpc>
                          <a:spcPct val="107000"/>
                        </a:lnSpc>
                        <a:spcAft>
                          <a:spcPts val="1000"/>
                        </a:spcAft>
                      </a:pPr>
                      <a:r>
                        <a:rPr lang="en-ZA" sz="1800" dirty="0">
                          <a:effectLst/>
                        </a:rPr>
                        <a:t>Type </a:t>
                      </a:r>
                      <a:endParaRPr lang="en-ZA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25400" marT="6985" marB="0"/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7000"/>
                        </a:lnSpc>
                        <a:spcAft>
                          <a:spcPts val="105"/>
                        </a:spcAft>
                      </a:pPr>
                      <a:r>
                        <a:rPr lang="en-ZA" sz="1800">
                          <a:effectLst/>
                        </a:rPr>
                        <a:t>NQF </a:t>
                      </a:r>
                    </a:p>
                    <a:p>
                      <a:pPr marL="64135">
                        <a:lnSpc>
                          <a:spcPct val="107000"/>
                        </a:lnSpc>
                        <a:spcAft>
                          <a:spcPts val="1000"/>
                        </a:spcAft>
                      </a:pPr>
                      <a:r>
                        <a:rPr lang="en-ZA" sz="1800">
                          <a:effectLst/>
                        </a:rPr>
                        <a:t>Level </a:t>
                      </a:r>
                      <a:endParaRPr lang="en-ZA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25400" marT="6985" marB="0"/>
                </a:tc>
                <a:tc>
                  <a:txBody>
                    <a:bodyPr/>
                    <a:lstStyle/>
                    <a:p>
                      <a:pPr marL="1270">
                        <a:lnSpc>
                          <a:spcPct val="107000"/>
                        </a:lnSpc>
                        <a:spcAft>
                          <a:spcPts val="95"/>
                        </a:spcAft>
                      </a:pPr>
                      <a:r>
                        <a:rPr lang="en-ZA" sz="1800">
                          <a:effectLst/>
                        </a:rPr>
                        <a:t>Percentage </a:t>
                      </a:r>
                    </a:p>
                    <a:p>
                      <a:pPr marL="1270" marR="40640" algn="just">
                        <a:lnSpc>
                          <a:spcPct val="107000"/>
                        </a:lnSpc>
                        <a:spcAft>
                          <a:spcPts val="1000"/>
                        </a:spcAft>
                      </a:pPr>
                      <a:r>
                        <a:rPr lang="en-ZA" sz="1800">
                          <a:effectLst/>
                        </a:rPr>
                        <a:t>(%) of credits at the level of a qualification </a:t>
                      </a:r>
                      <a:endParaRPr lang="en-ZA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25400" marT="6985" marB="0"/>
                </a:tc>
                <a:tc>
                  <a:txBody>
                    <a:bodyPr/>
                    <a:lstStyle/>
                    <a:p>
                      <a:pPr marL="1270">
                        <a:lnSpc>
                          <a:spcPct val="107000"/>
                        </a:lnSpc>
                        <a:spcAft>
                          <a:spcPts val="105"/>
                        </a:spcAft>
                      </a:pPr>
                      <a:r>
                        <a:rPr lang="en-ZA" sz="1800" dirty="0">
                          <a:effectLst/>
                        </a:rPr>
                        <a:t>Minimum </a:t>
                      </a:r>
                    </a:p>
                    <a:p>
                      <a:pPr marL="1270">
                        <a:lnSpc>
                          <a:spcPct val="107000"/>
                        </a:lnSpc>
                        <a:spcAft>
                          <a:spcPts val="1000"/>
                        </a:spcAft>
                      </a:pPr>
                      <a:r>
                        <a:rPr lang="en-ZA" sz="1800" dirty="0">
                          <a:effectLst/>
                        </a:rPr>
                        <a:t>credits  </a:t>
                      </a:r>
                      <a:endParaRPr lang="en-ZA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25400" marT="6985" marB="0"/>
                </a:tc>
                <a:extLst>
                  <a:ext uri="{0D108BD9-81ED-4DB2-BD59-A6C34878D82A}">
                    <a16:rowId xmlns:a16="http://schemas.microsoft.com/office/drawing/2014/main" val="1997718386"/>
                  </a:ext>
                </a:extLst>
              </a:tr>
              <a:tr h="28207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1000"/>
                        </a:spcAft>
                      </a:pPr>
                      <a:r>
                        <a:rPr lang="en-ZA" sz="1800" dirty="0">
                          <a:effectLst/>
                        </a:rPr>
                        <a:t>General Occupational Certificate </a:t>
                      </a:r>
                      <a:endParaRPr lang="en-ZA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25400" marT="6985" marB="0"/>
                </a:tc>
                <a:tc>
                  <a:txBody>
                    <a:bodyPr/>
                    <a:lstStyle/>
                    <a:p>
                      <a:pPr marR="45085" algn="ctr">
                        <a:lnSpc>
                          <a:spcPct val="107000"/>
                        </a:lnSpc>
                        <a:spcAft>
                          <a:spcPts val="1000"/>
                        </a:spcAft>
                      </a:pPr>
                      <a:r>
                        <a:rPr lang="en-ZA" sz="1800" dirty="0">
                          <a:effectLst/>
                        </a:rPr>
                        <a:t>1 </a:t>
                      </a:r>
                      <a:endParaRPr lang="en-ZA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25400" marT="6985" marB="0"/>
                </a:tc>
                <a:tc>
                  <a:txBody>
                    <a:bodyPr/>
                    <a:lstStyle/>
                    <a:p>
                      <a:pPr marL="273050">
                        <a:lnSpc>
                          <a:spcPct val="107000"/>
                        </a:lnSpc>
                        <a:spcAft>
                          <a:spcPts val="1000"/>
                        </a:spcAft>
                      </a:pPr>
                      <a:r>
                        <a:rPr lang="en-ZA" sz="1800">
                          <a:effectLst/>
                        </a:rPr>
                        <a:t>60 </a:t>
                      </a:r>
                      <a:endParaRPr lang="en-ZA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25400" marT="6985" marB="0"/>
                </a:tc>
                <a:tc>
                  <a:txBody>
                    <a:bodyPr/>
                    <a:lstStyle/>
                    <a:p>
                      <a:pPr marR="5080" algn="ctr">
                        <a:lnSpc>
                          <a:spcPct val="107000"/>
                        </a:lnSpc>
                        <a:spcAft>
                          <a:spcPts val="1000"/>
                        </a:spcAft>
                      </a:pPr>
                      <a:r>
                        <a:rPr lang="en-ZA" sz="1800">
                          <a:effectLst/>
                        </a:rPr>
                        <a:t>120 </a:t>
                      </a:r>
                      <a:endParaRPr lang="en-ZA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25400" marT="6985" marB="0"/>
                </a:tc>
                <a:extLst>
                  <a:ext uri="{0D108BD9-81ED-4DB2-BD59-A6C34878D82A}">
                    <a16:rowId xmlns:a16="http://schemas.microsoft.com/office/drawing/2014/main" val="1497578151"/>
                  </a:ext>
                </a:extLst>
              </a:tr>
              <a:tr h="282079">
                <a:tc>
                  <a:txBody>
                    <a:bodyPr/>
                    <a:lstStyle/>
                    <a:p>
                      <a:pPr marR="151130">
                        <a:lnSpc>
                          <a:spcPct val="107000"/>
                        </a:lnSpc>
                        <a:spcAft>
                          <a:spcPts val="1000"/>
                        </a:spcAft>
                      </a:pPr>
                      <a:r>
                        <a:rPr lang="en-ZA" sz="1800" dirty="0">
                          <a:effectLst/>
                        </a:rPr>
                        <a:t>Elementary Occupational Certificate </a:t>
                      </a:r>
                      <a:endParaRPr lang="en-ZA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25400" marT="6985" marB="0"/>
                </a:tc>
                <a:tc>
                  <a:txBody>
                    <a:bodyPr/>
                    <a:lstStyle/>
                    <a:p>
                      <a:pPr marR="45085" algn="ctr">
                        <a:lnSpc>
                          <a:spcPct val="107000"/>
                        </a:lnSpc>
                        <a:spcAft>
                          <a:spcPts val="1000"/>
                        </a:spcAft>
                      </a:pPr>
                      <a:r>
                        <a:rPr lang="en-ZA" sz="1800">
                          <a:effectLst/>
                        </a:rPr>
                        <a:t>2 </a:t>
                      </a:r>
                      <a:endParaRPr lang="en-ZA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25400" marT="6985" marB="0"/>
                </a:tc>
                <a:tc>
                  <a:txBody>
                    <a:bodyPr/>
                    <a:lstStyle/>
                    <a:p>
                      <a:pPr marL="273050">
                        <a:lnSpc>
                          <a:spcPct val="107000"/>
                        </a:lnSpc>
                        <a:spcAft>
                          <a:spcPts val="1000"/>
                        </a:spcAft>
                      </a:pPr>
                      <a:r>
                        <a:rPr lang="en-ZA" sz="1800">
                          <a:effectLst/>
                        </a:rPr>
                        <a:t>60 </a:t>
                      </a:r>
                      <a:endParaRPr lang="en-ZA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25400" marT="6985" marB="0"/>
                </a:tc>
                <a:tc>
                  <a:txBody>
                    <a:bodyPr/>
                    <a:lstStyle/>
                    <a:p>
                      <a:pPr marR="5080" algn="ctr">
                        <a:lnSpc>
                          <a:spcPct val="107000"/>
                        </a:lnSpc>
                        <a:spcAft>
                          <a:spcPts val="1000"/>
                        </a:spcAft>
                      </a:pPr>
                      <a:r>
                        <a:rPr lang="en-ZA" sz="1800">
                          <a:effectLst/>
                        </a:rPr>
                        <a:t>120 </a:t>
                      </a:r>
                      <a:endParaRPr lang="en-ZA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25400" marT="6985" marB="0"/>
                </a:tc>
                <a:extLst>
                  <a:ext uri="{0D108BD9-81ED-4DB2-BD59-A6C34878D82A}">
                    <a16:rowId xmlns:a16="http://schemas.microsoft.com/office/drawing/2014/main" val="3481582554"/>
                  </a:ext>
                </a:extLst>
              </a:tr>
              <a:tr h="226842">
                <a:tc>
                  <a:txBody>
                    <a:bodyPr/>
                    <a:lstStyle/>
                    <a:p>
                      <a:pPr marR="75565">
                        <a:lnSpc>
                          <a:spcPct val="107000"/>
                        </a:lnSpc>
                        <a:spcAft>
                          <a:spcPts val="1000"/>
                        </a:spcAft>
                      </a:pPr>
                      <a:r>
                        <a:rPr lang="en-ZA" sz="1800" dirty="0">
                          <a:effectLst/>
                        </a:rPr>
                        <a:t>Intermediate Occupational Certificate </a:t>
                      </a:r>
                      <a:endParaRPr lang="en-ZA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25400" marT="6985" marB="0"/>
                </a:tc>
                <a:tc>
                  <a:txBody>
                    <a:bodyPr/>
                    <a:lstStyle/>
                    <a:p>
                      <a:pPr marR="45085" algn="ctr">
                        <a:lnSpc>
                          <a:spcPct val="107000"/>
                        </a:lnSpc>
                        <a:spcAft>
                          <a:spcPts val="1000"/>
                        </a:spcAft>
                      </a:pPr>
                      <a:r>
                        <a:rPr lang="en-ZA" sz="1800">
                          <a:effectLst/>
                        </a:rPr>
                        <a:t>3 </a:t>
                      </a:r>
                      <a:endParaRPr lang="en-ZA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25400" marT="6985" marB="0"/>
                </a:tc>
                <a:tc>
                  <a:txBody>
                    <a:bodyPr/>
                    <a:lstStyle/>
                    <a:p>
                      <a:pPr marL="273050">
                        <a:lnSpc>
                          <a:spcPct val="107000"/>
                        </a:lnSpc>
                        <a:spcAft>
                          <a:spcPts val="1000"/>
                        </a:spcAft>
                      </a:pPr>
                      <a:r>
                        <a:rPr lang="en-ZA" sz="1800">
                          <a:effectLst/>
                        </a:rPr>
                        <a:t>60 </a:t>
                      </a:r>
                      <a:endParaRPr lang="en-ZA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25400" marT="6985" marB="0"/>
                </a:tc>
                <a:tc>
                  <a:txBody>
                    <a:bodyPr/>
                    <a:lstStyle/>
                    <a:p>
                      <a:pPr marR="5080" algn="ctr">
                        <a:lnSpc>
                          <a:spcPct val="107000"/>
                        </a:lnSpc>
                        <a:spcAft>
                          <a:spcPts val="1000"/>
                        </a:spcAft>
                      </a:pPr>
                      <a:r>
                        <a:rPr lang="en-ZA" sz="1800">
                          <a:effectLst/>
                        </a:rPr>
                        <a:t>120 </a:t>
                      </a:r>
                      <a:endParaRPr lang="en-ZA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25400" marT="6985" marB="0"/>
                </a:tc>
                <a:extLst>
                  <a:ext uri="{0D108BD9-81ED-4DB2-BD59-A6C34878D82A}">
                    <a16:rowId xmlns:a16="http://schemas.microsoft.com/office/drawing/2014/main" val="4134323697"/>
                  </a:ext>
                </a:extLst>
              </a:tr>
              <a:tr h="28207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1000"/>
                        </a:spcAft>
                      </a:pPr>
                      <a:r>
                        <a:rPr lang="en-ZA" sz="1800" dirty="0">
                          <a:effectLst/>
                        </a:rPr>
                        <a:t>National Occupational Certificate </a:t>
                      </a:r>
                      <a:endParaRPr lang="en-ZA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25400" marT="6985" marB="0"/>
                </a:tc>
                <a:tc>
                  <a:txBody>
                    <a:bodyPr/>
                    <a:lstStyle/>
                    <a:p>
                      <a:pPr marR="45085" algn="ctr">
                        <a:lnSpc>
                          <a:spcPct val="107000"/>
                        </a:lnSpc>
                        <a:spcAft>
                          <a:spcPts val="1000"/>
                        </a:spcAft>
                      </a:pPr>
                      <a:r>
                        <a:rPr lang="en-ZA" sz="1800">
                          <a:effectLst/>
                        </a:rPr>
                        <a:t>4 </a:t>
                      </a:r>
                      <a:endParaRPr lang="en-ZA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25400" marT="6985" marB="0"/>
                </a:tc>
                <a:tc>
                  <a:txBody>
                    <a:bodyPr/>
                    <a:lstStyle/>
                    <a:p>
                      <a:pPr marL="273050">
                        <a:lnSpc>
                          <a:spcPct val="107000"/>
                        </a:lnSpc>
                        <a:spcAft>
                          <a:spcPts val="1000"/>
                        </a:spcAft>
                      </a:pPr>
                      <a:r>
                        <a:rPr lang="en-ZA" sz="1800">
                          <a:effectLst/>
                        </a:rPr>
                        <a:t>60 </a:t>
                      </a:r>
                      <a:endParaRPr lang="en-ZA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25400" marT="6985" marB="0"/>
                </a:tc>
                <a:tc>
                  <a:txBody>
                    <a:bodyPr/>
                    <a:lstStyle/>
                    <a:p>
                      <a:pPr marR="5080" algn="ctr">
                        <a:lnSpc>
                          <a:spcPct val="107000"/>
                        </a:lnSpc>
                        <a:spcAft>
                          <a:spcPts val="1000"/>
                        </a:spcAft>
                      </a:pPr>
                      <a:r>
                        <a:rPr lang="en-ZA" sz="1800">
                          <a:effectLst/>
                        </a:rPr>
                        <a:t>120 </a:t>
                      </a:r>
                      <a:endParaRPr lang="en-ZA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25400" marT="6985" marB="0"/>
                </a:tc>
                <a:extLst>
                  <a:ext uri="{0D108BD9-81ED-4DB2-BD59-A6C34878D82A}">
                    <a16:rowId xmlns:a16="http://schemas.microsoft.com/office/drawing/2014/main" val="1078186637"/>
                  </a:ext>
                </a:extLst>
              </a:tr>
              <a:tr h="28207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1000"/>
                        </a:spcAft>
                      </a:pPr>
                      <a:r>
                        <a:rPr lang="en-ZA" sz="1800" dirty="0">
                          <a:effectLst/>
                        </a:rPr>
                        <a:t>Higher Occupational Certificate </a:t>
                      </a:r>
                      <a:endParaRPr lang="en-ZA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25400" marT="6985" marB="0"/>
                </a:tc>
                <a:tc>
                  <a:txBody>
                    <a:bodyPr/>
                    <a:lstStyle/>
                    <a:p>
                      <a:pPr marR="45085" algn="ctr">
                        <a:lnSpc>
                          <a:spcPct val="107000"/>
                        </a:lnSpc>
                        <a:spcAft>
                          <a:spcPts val="1000"/>
                        </a:spcAft>
                      </a:pPr>
                      <a:r>
                        <a:rPr lang="en-ZA" sz="1800">
                          <a:effectLst/>
                        </a:rPr>
                        <a:t>5 </a:t>
                      </a:r>
                      <a:endParaRPr lang="en-ZA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25400" marT="6985" marB="0"/>
                </a:tc>
                <a:tc>
                  <a:txBody>
                    <a:bodyPr/>
                    <a:lstStyle/>
                    <a:p>
                      <a:pPr marL="273050">
                        <a:lnSpc>
                          <a:spcPct val="107000"/>
                        </a:lnSpc>
                        <a:spcAft>
                          <a:spcPts val="1000"/>
                        </a:spcAft>
                      </a:pPr>
                      <a:r>
                        <a:rPr lang="en-ZA" sz="1800">
                          <a:effectLst/>
                        </a:rPr>
                        <a:t>60 </a:t>
                      </a:r>
                      <a:endParaRPr lang="en-ZA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25400" marT="6985" marB="0"/>
                </a:tc>
                <a:tc>
                  <a:txBody>
                    <a:bodyPr/>
                    <a:lstStyle/>
                    <a:p>
                      <a:pPr marR="5080" algn="ctr">
                        <a:lnSpc>
                          <a:spcPct val="107000"/>
                        </a:lnSpc>
                        <a:spcAft>
                          <a:spcPts val="1000"/>
                        </a:spcAft>
                      </a:pPr>
                      <a:r>
                        <a:rPr lang="en-ZA" sz="1800">
                          <a:effectLst/>
                        </a:rPr>
                        <a:t>120 </a:t>
                      </a:r>
                      <a:endParaRPr lang="en-ZA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25400" marT="6985" marB="0"/>
                </a:tc>
                <a:extLst>
                  <a:ext uri="{0D108BD9-81ED-4DB2-BD59-A6C34878D82A}">
                    <a16:rowId xmlns:a16="http://schemas.microsoft.com/office/drawing/2014/main" val="3744301475"/>
                  </a:ext>
                </a:extLst>
              </a:tr>
              <a:tr h="28207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1000"/>
                        </a:spcAft>
                      </a:pPr>
                      <a:r>
                        <a:rPr lang="en-ZA" sz="1800">
                          <a:effectLst/>
                        </a:rPr>
                        <a:t>Advanced Occupational Certificate </a:t>
                      </a:r>
                      <a:endParaRPr lang="en-ZA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25400" marT="6985" marB="0"/>
                </a:tc>
                <a:tc>
                  <a:txBody>
                    <a:bodyPr/>
                    <a:lstStyle/>
                    <a:p>
                      <a:pPr marR="45085" algn="ctr">
                        <a:lnSpc>
                          <a:spcPct val="107000"/>
                        </a:lnSpc>
                        <a:spcAft>
                          <a:spcPts val="1000"/>
                        </a:spcAft>
                      </a:pPr>
                      <a:r>
                        <a:rPr lang="en-ZA" sz="1800">
                          <a:effectLst/>
                        </a:rPr>
                        <a:t>6 </a:t>
                      </a:r>
                      <a:endParaRPr lang="en-ZA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25400" marT="6985" marB="0"/>
                </a:tc>
                <a:tc>
                  <a:txBody>
                    <a:bodyPr/>
                    <a:lstStyle/>
                    <a:p>
                      <a:pPr marL="273050">
                        <a:lnSpc>
                          <a:spcPct val="107000"/>
                        </a:lnSpc>
                        <a:spcAft>
                          <a:spcPts val="1000"/>
                        </a:spcAft>
                      </a:pPr>
                      <a:r>
                        <a:rPr lang="en-ZA" sz="1800">
                          <a:effectLst/>
                        </a:rPr>
                        <a:t>60 </a:t>
                      </a:r>
                      <a:endParaRPr lang="en-ZA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25400" marT="6985" marB="0"/>
                </a:tc>
                <a:tc>
                  <a:txBody>
                    <a:bodyPr/>
                    <a:lstStyle/>
                    <a:p>
                      <a:pPr marR="5080" algn="ctr">
                        <a:lnSpc>
                          <a:spcPct val="107000"/>
                        </a:lnSpc>
                        <a:spcAft>
                          <a:spcPts val="1000"/>
                        </a:spcAft>
                      </a:pPr>
                      <a:r>
                        <a:rPr lang="en-ZA" sz="1800">
                          <a:effectLst/>
                        </a:rPr>
                        <a:t>120 </a:t>
                      </a:r>
                      <a:endParaRPr lang="en-ZA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25400" marT="6985" marB="0"/>
                </a:tc>
                <a:extLst>
                  <a:ext uri="{0D108BD9-81ED-4DB2-BD59-A6C34878D82A}">
                    <a16:rowId xmlns:a16="http://schemas.microsoft.com/office/drawing/2014/main" val="422225560"/>
                  </a:ext>
                </a:extLst>
              </a:tr>
              <a:tr h="28207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1000"/>
                        </a:spcAft>
                      </a:pPr>
                      <a:r>
                        <a:rPr lang="en-ZA" sz="1800">
                          <a:effectLst/>
                        </a:rPr>
                        <a:t>Occupational Diploma </a:t>
                      </a:r>
                      <a:endParaRPr lang="en-ZA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25400" marT="6985" marB="0"/>
                </a:tc>
                <a:tc>
                  <a:txBody>
                    <a:bodyPr/>
                    <a:lstStyle/>
                    <a:p>
                      <a:pPr marR="45085" algn="ctr">
                        <a:lnSpc>
                          <a:spcPct val="107000"/>
                        </a:lnSpc>
                        <a:spcAft>
                          <a:spcPts val="1000"/>
                        </a:spcAft>
                      </a:pPr>
                      <a:r>
                        <a:rPr lang="en-ZA" sz="1800">
                          <a:effectLst/>
                        </a:rPr>
                        <a:t>6 </a:t>
                      </a:r>
                      <a:endParaRPr lang="en-ZA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25400" marT="6985" marB="0"/>
                </a:tc>
                <a:tc>
                  <a:txBody>
                    <a:bodyPr/>
                    <a:lstStyle/>
                    <a:p>
                      <a:pPr marL="273050">
                        <a:lnSpc>
                          <a:spcPct val="107000"/>
                        </a:lnSpc>
                        <a:spcAft>
                          <a:spcPts val="1000"/>
                        </a:spcAft>
                      </a:pPr>
                      <a:r>
                        <a:rPr lang="en-ZA" sz="1800">
                          <a:effectLst/>
                        </a:rPr>
                        <a:t>60 </a:t>
                      </a:r>
                      <a:endParaRPr lang="en-ZA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25400" marT="6985" marB="0"/>
                </a:tc>
                <a:tc>
                  <a:txBody>
                    <a:bodyPr/>
                    <a:lstStyle/>
                    <a:p>
                      <a:pPr marR="5080" algn="ctr">
                        <a:lnSpc>
                          <a:spcPct val="107000"/>
                        </a:lnSpc>
                        <a:spcAft>
                          <a:spcPts val="1000"/>
                        </a:spcAft>
                      </a:pPr>
                      <a:r>
                        <a:rPr lang="en-ZA" sz="1800">
                          <a:effectLst/>
                        </a:rPr>
                        <a:t>120</a:t>
                      </a:r>
                      <a:endParaRPr lang="en-ZA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25400" marT="6985" marB="0"/>
                </a:tc>
                <a:extLst>
                  <a:ext uri="{0D108BD9-81ED-4DB2-BD59-A6C34878D82A}">
                    <a16:rowId xmlns:a16="http://schemas.microsoft.com/office/drawing/2014/main" val="3625761955"/>
                  </a:ext>
                </a:extLst>
              </a:tr>
              <a:tr h="28207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1000"/>
                        </a:spcAft>
                      </a:pPr>
                      <a:r>
                        <a:rPr lang="en-ZA" sz="1800">
                          <a:effectLst/>
                        </a:rPr>
                        <a:t>Advanced Occupational Diploma </a:t>
                      </a:r>
                      <a:endParaRPr lang="en-ZA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25400" marT="6985" marB="0"/>
                </a:tc>
                <a:tc>
                  <a:txBody>
                    <a:bodyPr/>
                    <a:lstStyle/>
                    <a:p>
                      <a:pPr marR="45085" algn="ctr">
                        <a:lnSpc>
                          <a:spcPct val="107000"/>
                        </a:lnSpc>
                        <a:spcAft>
                          <a:spcPts val="1000"/>
                        </a:spcAft>
                      </a:pPr>
                      <a:r>
                        <a:rPr lang="en-ZA" sz="1800">
                          <a:effectLst/>
                        </a:rPr>
                        <a:t>7 </a:t>
                      </a:r>
                      <a:endParaRPr lang="en-ZA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25400" marT="6985" marB="0"/>
                </a:tc>
                <a:tc>
                  <a:txBody>
                    <a:bodyPr/>
                    <a:lstStyle/>
                    <a:p>
                      <a:pPr marL="273050">
                        <a:lnSpc>
                          <a:spcPct val="107000"/>
                        </a:lnSpc>
                        <a:spcAft>
                          <a:spcPts val="1000"/>
                        </a:spcAft>
                      </a:pPr>
                      <a:r>
                        <a:rPr lang="en-ZA" sz="1800">
                          <a:effectLst/>
                        </a:rPr>
                        <a:t>60 </a:t>
                      </a:r>
                      <a:endParaRPr lang="en-ZA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25400" marT="6985" marB="0"/>
                </a:tc>
                <a:tc>
                  <a:txBody>
                    <a:bodyPr/>
                    <a:lstStyle/>
                    <a:p>
                      <a:pPr marR="5080" algn="ctr">
                        <a:lnSpc>
                          <a:spcPct val="107000"/>
                        </a:lnSpc>
                        <a:spcAft>
                          <a:spcPts val="1000"/>
                        </a:spcAft>
                      </a:pPr>
                      <a:r>
                        <a:rPr lang="en-ZA" sz="1800">
                          <a:effectLst/>
                        </a:rPr>
                        <a:t>120 </a:t>
                      </a:r>
                      <a:endParaRPr lang="en-ZA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25400" marT="6985" marB="0"/>
                </a:tc>
                <a:extLst>
                  <a:ext uri="{0D108BD9-81ED-4DB2-BD59-A6C34878D82A}">
                    <a16:rowId xmlns:a16="http://schemas.microsoft.com/office/drawing/2014/main" val="3833974630"/>
                  </a:ext>
                </a:extLst>
              </a:tr>
              <a:tr h="28207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1000"/>
                        </a:spcAft>
                      </a:pPr>
                      <a:r>
                        <a:rPr lang="en-ZA" sz="1800" dirty="0">
                          <a:effectLst/>
                        </a:rPr>
                        <a:t>Specialised Occupational Diploma </a:t>
                      </a:r>
                      <a:endParaRPr lang="en-ZA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25400" marT="6985" marB="0"/>
                </a:tc>
                <a:tc>
                  <a:txBody>
                    <a:bodyPr/>
                    <a:lstStyle/>
                    <a:p>
                      <a:pPr marR="45085" algn="ctr">
                        <a:lnSpc>
                          <a:spcPct val="107000"/>
                        </a:lnSpc>
                        <a:spcAft>
                          <a:spcPts val="1000"/>
                        </a:spcAft>
                      </a:pPr>
                      <a:r>
                        <a:rPr lang="en-ZA" sz="1800">
                          <a:effectLst/>
                        </a:rPr>
                        <a:t>8 </a:t>
                      </a:r>
                      <a:endParaRPr lang="en-ZA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25400" marT="6985" marB="0"/>
                </a:tc>
                <a:tc>
                  <a:txBody>
                    <a:bodyPr/>
                    <a:lstStyle/>
                    <a:p>
                      <a:pPr marL="273050">
                        <a:lnSpc>
                          <a:spcPct val="107000"/>
                        </a:lnSpc>
                        <a:spcAft>
                          <a:spcPts val="1000"/>
                        </a:spcAft>
                      </a:pPr>
                      <a:r>
                        <a:rPr lang="en-ZA" sz="1800">
                          <a:effectLst/>
                        </a:rPr>
                        <a:t>60 </a:t>
                      </a:r>
                      <a:endParaRPr lang="en-ZA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25400" marT="6985" marB="0"/>
                </a:tc>
                <a:tc>
                  <a:txBody>
                    <a:bodyPr/>
                    <a:lstStyle/>
                    <a:p>
                      <a:pPr marR="5080" algn="ctr">
                        <a:lnSpc>
                          <a:spcPct val="107000"/>
                        </a:lnSpc>
                        <a:spcAft>
                          <a:spcPts val="1000"/>
                        </a:spcAft>
                      </a:pPr>
                      <a:r>
                        <a:rPr lang="en-ZA" sz="1800" dirty="0">
                          <a:effectLst/>
                        </a:rPr>
                        <a:t>120 </a:t>
                      </a:r>
                      <a:endParaRPr lang="en-ZA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25400" marT="6985" marB="0"/>
                </a:tc>
                <a:extLst>
                  <a:ext uri="{0D108BD9-81ED-4DB2-BD59-A6C34878D82A}">
                    <a16:rowId xmlns:a16="http://schemas.microsoft.com/office/drawing/2014/main" val="35987103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247322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CB050547-470C-234D-DB96-ED364796584E}"/>
              </a:ext>
            </a:extLst>
          </p:cNvPr>
          <p:cNvSpPr>
            <a:spLocks noGrp="1"/>
          </p:cNvSpPr>
          <p:nvPr>
            <p:ph type="body" idx="10"/>
          </p:nvPr>
        </p:nvSpPr>
        <p:spPr>
          <a:xfrm>
            <a:off x="2094522" y="1496353"/>
            <a:ext cx="8745381" cy="5081868"/>
          </a:xfrm>
        </p:spPr>
        <p:txBody>
          <a:bodyPr>
            <a:normAutofit/>
          </a:bodyPr>
          <a:lstStyle/>
          <a:p>
            <a:pPr marL="104140" indent="0">
              <a:lnSpc>
                <a:spcPct val="120000"/>
              </a:lnSpc>
              <a:spcBef>
                <a:spcPct val="50000"/>
              </a:spcBef>
              <a:buClr>
                <a:srgbClr val="3E5DC2"/>
              </a:buClr>
              <a:buNone/>
              <a:tabLst>
                <a:tab pos="365125" algn="l"/>
                <a:tab pos="808038" algn="l"/>
              </a:tabLst>
            </a:pPr>
            <a:endParaRPr lang="en-GB" altLang="en-US" sz="2000" dirty="0"/>
          </a:p>
          <a:p>
            <a:pPr marL="104140" indent="0">
              <a:lnSpc>
                <a:spcPct val="120000"/>
              </a:lnSpc>
              <a:spcBef>
                <a:spcPct val="50000"/>
              </a:spcBef>
              <a:buClr>
                <a:srgbClr val="3E5DC2"/>
              </a:buClr>
              <a:buNone/>
              <a:tabLst>
                <a:tab pos="365125" algn="l"/>
                <a:tab pos="808038" algn="l"/>
              </a:tabLst>
            </a:pPr>
            <a:endParaRPr lang="en-GB" altLang="en-US" sz="2000"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792E9F44-E651-4DB0-7698-87AAE9A1C1A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Qualifications returned for review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D4179840-DD4B-47D7-B608-A82499F09AF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7452865"/>
              </p:ext>
            </p:extLst>
          </p:nvPr>
        </p:nvGraphicFramePr>
        <p:xfrm>
          <a:off x="2748714" y="2263727"/>
          <a:ext cx="8142178" cy="150982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38910">
                  <a:extLst>
                    <a:ext uri="{9D8B030D-6E8A-4147-A177-3AD203B41FA5}">
                      <a16:colId xmlns:a16="http://schemas.microsoft.com/office/drawing/2014/main" val="3028755815"/>
                    </a:ext>
                  </a:extLst>
                </a:gridCol>
                <a:gridCol w="4547424">
                  <a:extLst>
                    <a:ext uri="{9D8B030D-6E8A-4147-A177-3AD203B41FA5}">
                      <a16:colId xmlns:a16="http://schemas.microsoft.com/office/drawing/2014/main" val="1984068178"/>
                    </a:ext>
                  </a:extLst>
                </a:gridCol>
                <a:gridCol w="1401489">
                  <a:extLst>
                    <a:ext uri="{9D8B030D-6E8A-4147-A177-3AD203B41FA5}">
                      <a16:colId xmlns:a16="http://schemas.microsoft.com/office/drawing/2014/main" val="1039842021"/>
                    </a:ext>
                  </a:extLst>
                </a:gridCol>
                <a:gridCol w="754355">
                  <a:extLst>
                    <a:ext uri="{9D8B030D-6E8A-4147-A177-3AD203B41FA5}">
                      <a16:colId xmlns:a16="http://schemas.microsoft.com/office/drawing/2014/main" val="3452797109"/>
                    </a:ext>
                  </a:extLst>
                </a:gridCol>
              </a:tblGrid>
              <a:tr h="552893">
                <a:tc>
                  <a:txBody>
                    <a:bodyPr/>
                    <a:lstStyle/>
                    <a:p>
                      <a:r>
                        <a:rPr lang="en-ZA" sz="1100" dirty="0">
                          <a:effectLst/>
                        </a:rPr>
                        <a:t>QUALIFICATION ID</a:t>
                      </a:r>
                      <a:endParaRPr lang="en-ZA" sz="1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ptos" panose="020B00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ZA" sz="1100">
                          <a:effectLst/>
                        </a:rPr>
                        <a:t>QUALIFICATION TITLE</a:t>
                      </a:r>
                      <a:endParaRPr lang="en-ZA" sz="1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ptos" panose="020B00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ZA" sz="1100">
                          <a:effectLst/>
                        </a:rPr>
                        <a:t>NQF LEVEL</a:t>
                      </a:r>
                      <a:endParaRPr lang="en-ZA" sz="1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ptos" panose="020B00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ZA" sz="1100">
                          <a:effectLst/>
                        </a:rPr>
                        <a:t>CREDITS</a:t>
                      </a:r>
                      <a:endParaRPr lang="en-ZA" sz="1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ptos" panose="020B00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12149996"/>
                  </a:ext>
                </a:extLst>
              </a:tr>
              <a:tr h="469416">
                <a:tc>
                  <a:txBody>
                    <a:bodyPr/>
                    <a:lstStyle/>
                    <a:p>
                      <a:r>
                        <a:rPr lang="en-GB" sz="1400" dirty="0">
                          <a:effectLst/>
                          <a:latin typeface="Arial" panose="020B0604020202020204" pitchFamily="34" charset="0"/>
                          <a:ea typeface="Aptos" panose="020B0004020202020204" pitchFamily="34" charset="0"/>
                          <a:cs typeface="Arial" panose="020B0604020202020204" pitchFamily="34" charset="0"/>
                        </a:rPr>
                        <a:t>110866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effectLst/>
                          <a:latin typeface="Arial" panose="020B0604020202020204" pitchFamily="34" charset="0"/>
                          <a:ea typeface="Aptos" panose="020B0004020202020204" pitchFamily="34" charset="0"/>
                          <a:cs typeface="Arial" panose="020B0604020202020204" pitchFamily="34" charset="0"/>
                        </a:rPr>
                        <a:t>Occupational Certificate: Security Officer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effectLst/>
                          <a:latin typeface="Arial" panose="020B0604020202020204" pitchFamily="34" charset="0"/>
                          <a:ea typeface="Aptos" panose="020B00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effectLst/>
                          <a:latin typeface="Arial" panose="020B0604020202020204" pitchFamily="34" charset="0"/>
                          <a:ea typeface="Aptos" panose="020B0004020202020204" pitchFamily="34" charset="0"/>
                          <a:cs typeface="Arial" panose="020B0604020202020204" pitchFamily="34" charset="0"/>
                        </a:rPr>
                        <a:t>86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67153270"/>
                  </a:ext>
                </a:extLst>
              </a:tr>
              <a:tr h="487515">
                <a:tc>
                  <a:txBody>
                    <a:bodyPr/>
                    <a:lstStyle/>
                    <a:p>
                      <a:r>
                        <a:rPr lang="en-GB" sz="1400" dirty="0">
                          <a:effectLst/>
                          <a:latin typeface="Arial" panose="020B0604020202020204" pitchFamily="34" charset="0"/>
                          <a:ea typeface="Aptos" panose="020B0004020202020204" pitchFamily="34" charset="0"/>
                          <a:cs typeface="Arial" panose="020B0604020202020204" pitchFamily="34" charset="0"/>
                        </a:rPr>
                        <a:t>118746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effectLst/>
                          <a:latin typeface="Arial" panose="020B0604020202020204" pitchFamily="34" charset="0"/>
                          <a:ea typeface="Aptos" panose="020B0004020202020204" pitchFamily="34" charset="0"/>
                          <a:cs typeface="Arial" panose="020B0604020202020204" pitchFamily="34" charset="0"/>
                        </a:rPr>
                        <a:t>Occupational Certificate: Close Protector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effectLst/>
                          <a:latin typeface="Arial" panose="020B0604020202020204" pitchFamily="34" charset="0"/>
                          <a:ea typeface="Aptos" panose="020B00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effectLst/>
                          <a:latin typeface="Arial" panose="020B0604020202020204" pitchFamily="34" charset="0"/>
                          <a:ea typeface="Aptos" panose="020B0004020202020204" pitchFamily="34" charset="0"/>
                          <a:cs typeface="Arial" panose="020B0604020202020204" pitchFamily="34" charset="0"/>
                        </a:rPr>
                        <a:t>52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914858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777813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72A8848E-3AF2-24C1-7B2C-E2EE10FAAC73}"/>
              </a:ext>
            </a:extLst>
          </p:cNvPr>
          <p:cNvSpPr>
            <a:spLocks noGrp="1"/>
          </p:cNvSpPr>
          <p:nvPr>
            <p:ph type="body" idx="10"/>
          </p:nvPr>
        </p:nvSpPr>
        <p:spPr>
          <a:xfrm>
            <a:off x="2094518" y="1525875"/>
            <a:ext cx="8745381" cy="50818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ZA" altLang="en-US" b="1" dirty="0">
                <a:solidFill>
                  <a:srgbClr val="000000"/>
                </a:solidFill>
                <a:ea typeface="MS PGothic" panose="020B0600070205080204" pitchFamily="34" charset="-128"/>
              </a:rPr>
              <a:t>Background </a:t>
            </a:r>
          </a:p>
          <a:p>
            <a:pPr marL="0" indent="0">
              <a:buNone/>
            </a:pPr>
            <a:endParaRPr lang="en-ZA" altLang="en-US" dirty="0">
              <a:solidFill>
                <a:srgbClr val="000000"/>
              </a:solidFill>
              <a:ea typeface="MS PGothic" panose="020B0600070205080204" pitchFamily="34" charset="-128"/>
            </a:endParaRPr>
          </a:p>
          <a:p>
            <a:pPr marL="0" indent="0">
              <a:buNone/>
            </a:pPr>
            <a:r>
              <a:rPr lang="en-ZA" altLang="en-US" sz="2000" dirty="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Calibri" panose="020F0502020204030204" pitchFamily="34" charset="0"/>
              </a:rPr>
              <a:t>The Quality Council for Trades and Occupations (QCTO) is a Quality Council established in 2010 in terms of the Skills Development Act (SDA)</a:t>
            </a:r>
          </a:p>
          <a:p>
            <a:pPr marL="0" indent="0">
              <a:buNone/>
            </a:pPr>
            <a:endParaRPr lang="en-ZA" altLang="en-US" dirty="0">
              <a:ea typeface="MS PGothic" panose="020B0600070205080204" pitchFamily="34" charset="-128"/>
            </a:endParaRPr>
          </a:p>
          <a:p>
            <a:pPr marL="0" indent="0">
              <a:buNone/>
            </a:pPr>
            <a:r>
              <a:rPr lang="en-ZA" altLang="en-US" sz="2000" dirty="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Calibri" panose="020F0502020204030204" pitchFamily="34" charset="0"/>
              </a:rPr>
              <a:t>Its role is to oversee the </a:t>
            </a:r>
            <a:r>
              <a:rPr lang="en-ZA" altLang="en-US" sz="2000" b="1" dirty="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Calibri" panose="020F0502020204030204" pitchFamily="34" charset="0"/>
              </a:rPr>
              <a:t>design, implementation, assessment and certification </a:t>
            </a:r>
            <a:r>
              <a:rPr lang="en-ZA" altLang="en-US" sz="2000" dirty="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Calibri" panose="020F0502020204030204" pitchFamily="34" charset="0"/>
              </a:rPr>
              <a:t>of occupational qualifications on the Occupational Qualifications Sub-Framework (OQSF)</a:t>
            </a:r>
          </a:p>
          <a:p>
            <a:pPr marL="0" indent="0">
              <a:buNone/>
            </a:pPr>
            <a:endParaRPr lang="en-ZA" altLang="en-US" dirty="0">
              <a:solidFill>
                <a:srgbClr val="000000"/>
              </a:solidFill>
              <a:latin typeface="Calibri" panose="020F0502020204030204" pitchFamily="34" charset="0"/>
              <a:ea typeface="MS PGothic" panose="020B0600070205080204" pitchFamily="34" charset="-128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QCTO delegated Quality Assurance functions to all SETA’s to manage qualifications in the Occupational Framework  and Accreditation matters</a:t>
            </a:r>
          </a:p>
          <a:p>
            <a:endParaRPr lang="en-ZA" b="1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D9815EC5-1FA8-5672-BB25-906A55C5AB8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43877" y="498146"/>
            <a:ext cx="9046665" cy="901100"/>
          </a:xfrm>
        </p:spPr>
        <p:txBody>
          <a:bodyPr>
            <a:normAutofit/>
          </a:bodyPr>
          <a:lstStyle/>
          <a:p>
            <a:pPr algn="ctr"/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WHO / WHAT IS QCTO</a:t>
            </a:r>
            <a:endParaRPr lang="en-ZA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6014121"/>
      </p:ext>
    </p:extLst>
  </p:cSld>
  <p:clrMapOvr>
    <a:overrideClrMapping bg1="lt1" tx1="dk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CB050547-470C-234D-DB96-ED364796584E}"/>
              </a:ext>
            </a:extLst>
          </p:cNvPr>
          <p:cNvSpPr>
            <a:spLocks noGrp="1"/>
          </p:cNvSpPr>
          <p:nvPr>
            <p:ph type="body" idx="10"/>
          </p:nvPr>
        </p:nvSpPr>
        <p:spPr>
          <a:xfrm>
            <a:off x="2094522" y="1496353"/>
            <a:ext cx="8745381" cy="5081868"/>
          </a:xfrm>
        </p:spPr>
        <p:txBody>
          <a:bodyPr>
            <a:normAutofit/>
          </a:bodyPr>
          <a:lstStyle/>
          <a:p>
            <a:endParaRPr lang="en-GB" dirty="0"/>
          </a:p>
          <a:p>
            <a:pPr marL="104140" indent="0">
              <a:buNone/>
            </a:pPr>
            <a:endParaRPr lang="en-GB" dirty="0"/>
          </a:p>
          <a:p>
            <a:endParaRPr lang="en-ZA"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792E9F44-E651-4DB0-7698-87AAE9A1C1A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ZA" sz="2800" b="1" dirty="0">
                <a:solidFill>
                  <a:schemeClr val="tx1"/>
                </a:solidFill>
                <a:ea typeface="Calibri"/>
                <a:cs typeface="Arial" panose="020B0604020202020204" pitchFamily="34" charset="0"/>
              </a:rPr>
              <a:t>Realignment of Legacy Qualification</a:t>
            </a:r>
            <a:br>
              <a:rPr lang="en-ZA" sz="2800" b="1" dirty="0">
                <a:solidFill>
                  <a:srgbClr val="FF6600"/>
                </a:solidFill>
                <a:ea typeface="Calibri"/>
                <a:cs typeface="Arial" panose="020B0604020202020204" pitchFamily="34" charset="0"/>
              </a:rPr>
            </a:br>
            <a:endParaRPr lang="en-ZA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148F3D2-ED46-49B7-1CE5-09E380F5F454}"/>
              </a:ext>
            </a:extLst>
          </p:cNvPr>
          <p:cNvSpPr txBox="1"/>
          <p:nvPr/>
        </p:nvSpPr>
        <p:spPr>
          <a:xfrm>
            <a:off x="2413591" y="1802844"/>
            <a:ext cx="8569842" cy="59400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  <a:spcAft>
                <a:spcPts val="600"/>
              </a:spcAft>
            </a:pPr>
            <a:r>
              <a:rPr lang="en-ZA" altLang="en-US" sz="1800" b="1" dirty="0">
                <a:latin typeface="Calibri" panose="020F0502020204030204" pitchFamily="34" charset="0"/>
                <a:cs typeface="Calibri" panose="020F0502020204030204" pitchFamily="34" charset="0"/>
              </a:rPr>
              <a:t>Rationale</a:t>
            </a:r>
          </a:p>
          <a:p>
            <a:pPr marL="457200" indent="-457200" algn="just">
              <a:lnSpc>
                <a:spcPct val="150000"/>
              </a:lnSpc>
              <a:spcBef>
                <a:spcPts val="1200"/>
              </a:spcBef>
              <a:spcAft>
                <a:spcPts val="600"/>
              </a:spcAft>
              <a:buClr>
                <a:srgbClr val="0070C0"/>
              </a:buClr>
              <a:buSzPct val="120000"/>
              <a:buFont typeface="Wingdings" panose="05000000000000000000" pitchFamily="2" charset="2"/>
              <a:buChar char="§"/>
            </a:pPr>
            <a:r>
              <a:rPr lang="en-ZA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The realignment process aims to covert historically registered qualification into occupational qualifications </a:t>
            </a:r>
          </a:p>
          <a:p>
            <a:pPr marL="457200" indent="-457200" algn="just">
              <a:lnSpc>
                <a:spcPct val="150000"/>
              </a:lnSpc>
              <a:spcBef>
                <a:spcPts val="1200"/>
              </a:spcBef>
              <a:spcAft>
                <a:spcPts val="600"/>
              </a:spcAft>
              <a:buClr>
                <a:srgbClr val="0070C0"/>
              </a:buClr>
              <a:buSzPct val="120000"/>
              <a:buFont typeface="Wingdings" panose="05000000000000000000" pitchFamily="2" charset="2"/>
              <a:buChar char="§"/>
            </a:pPr>
            <a:r>
              <a:rPr lang="en-ZA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Aimed at ensuring the Occupational Sub-Framework consist of occupational qualification as per the determination by Minister of Higher Education, Science and Technology</a:t>
            </a:r>
          </a:p>
          <a:p>
            <a:pPr marL="457200" indent="-457200" algn="just">
              <a:lnSpc>
                <a:spcPct val="150000"/>
              </a:lnSpc>
              <a:spcBef>
                <a:spcPts val="1200"/>
              </a:spcBef>
              <a:spcAft>
                <a:spcPts val="600"/>
              </a:spcAft>
              <a:buClr>
                <a:srgbClr val="0070C0"/>
              </a:buClr>
              <a:buSzPct val="120000"/>
              <a:buFont typeface="Wingdings" panose="05000000000000000000" pitchFamily="2" charset="2"/>
              <a:buChar char="§"/>
            </a:pPr>
            <a:r>
              <a:rPr lang="en-ZA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Only the historically registered qualifications that have been identified by industry as being relevant will be considered in the realignment process</a:t>
            </a:r>
          </a:p>
          <a:p>
            <a:pPr marL="457200" indent="-457200" algn="just">
              <a:lnSpc>
                <a:spcPct val="150000"/>
              </a:lnSpc>
              <a:spcBef>
                <a:spcPts val="1200"/>
              </a:spcBef>
              <a:spcAft>
                <a:spcPts val="600"/>
              </a:spcAft>
              <a:buClr>
                <a:srgbClr val="0070C0"/>
              </a:buClr>
              <a:buSzPct val="120000"/>
              <a:buFont typeface="Wingdings" panose="05000000000000000000" pitchFamily="2" charset="2"/>
              <a:buChar char="§"/>
            </a:pPr>
            <a:r>
              <a:rPr lang="en-ZA" altLang="en-US" sz="2000" dirty="0">
                <a:cs typeface="Arial" panose="020B0604020202020204" pitchFamily="34" charset="0"/>
              </a:rPr>
              <a:t>New occupational qualifications will be developed once identified by industry as being relevant will be considered in the  new development process</a:t>
            </a:r>
          </a:p>
          <a:p>
            <a:pPr>
              <a:spcBef>
                <a:spcPct val="0"/>
              </a:spcBef>
              <a:spcAft>
                <a:spcPts val="600"/>
              </a:spcAft>
            </a:pPr>
            <a:endParaRPr lang="en-ZA" altLang="en-US" sz="1800" dirty="0"/>
          </a:p>
        </p:txBody>
      </p:sp>
    </p:spTree>
    <p:extLst>
      <p:ext uri="{BB962C8B-B14F-4D97-AF65-F5344CB8AC3E}">
        <p14:creationId xmlns:p14="http://schemas.microsoft.com/office/powerpoint/2010/main" val="23573208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CB050547-470C-234D-DB96-ED364796584E}"/>
              </a:ext>
            </a:extLst>
          </p:cNvPr>
          <p:cNvSpPr>
            <a:spLocks noGrp="1"/>
          </p:cNvSpPr>
          <p:nvPr>
            <p:ph type="body" idx="10"/>
          </p:nvPr>
        </p:nvSpPr>
        <p:spPr>
          <a:xfrm>
            <a:off x="2094522" y="1496353"/>
            <a:ext cx="8745381" cy="5081868"/>
          </a:xfrm>
        </p:spPr>
        <p:txBody>
          <a:bodyPr>
            <a:normAutofit/>
          </a:bodyPr>
          <a:lstStyle/>
          <a:p>
            <a:pPr marL="990600" indent="-990600">
              <a:buNone/>
              <a:defRPr/>
            </a:pPr>
            <a:endParaRPr lang="en-ZA" sz="2000" dirty="0">
              <a:solidFill>
                <a:schemeClr val="tx1"/>
              </a:solidFill>
            </a:endParaRPr>
          </a:p>
          <a:p>
            <a:pPr marL="990600" indent="-990600">
              <a:buNone/>
              <a:defRPr/>
            </a:pPr>
            <a:r>
              <a:rPr lang="en-ZA" sz="2000" dirty="0">
                <a:solidFill>
                  <a:schemeClr val="tx1"/>
                </a:solidFill>
              </a:rPr>
              <a:t>a qualification associated with </a:t>
            </a:r>
            <a:r>
              <a:rPr lang="en-ZA" sz="2000" b="1" dirty="0">
                <a:solidFill>
                  <a:schemeClr val="tx1"/>
                </a:solidFill>
              </a:rPr>
              <a:t>a trade, occupation or profession</a:t>
            </a:r>
            <a:r>
              <a:rPr lang="en-ZA" sz="2000" dirty="0">
                <a:solidFill>
                  <a:schemeClr val="tx1"/>
                </a:solidFill>
              </a:rPr>
              <a:t> resulting</a:t>
            </a:r>
          </a:p>
          <a:p>
            <a:pPr marL="990600" indent="-990600">
              <a:buNone/>
              <a:defRPr/>
            </a:pPr>
            <a:r>
              <a:rPr lang="en-ZA" sz="2000" dirty="0">
                <a:solidFill>
                  <a:schemeClr val="tx1"/>
                </a:solidFill>
              </a:rPr>
              <a:t>from work-based learning and consisting of:</a:t>
            </a:r>
          </a:p>
          <a:p>
            <a:pPr>
              <a:lnSpc>
                <a:spcPct val="120000"/>
              </a:lnSpc>
              <a:spcBef>
                <a:spcPct val="50000"/>
              </a:spcBef>
              <a:buClr>
                <a:srgbClr val="3E5DC2"/>
              </a:buClr>
              <a:buFont typeface="Wingdings" panose="05000000000000000000" pitchFamily="2" charset="2"/>
              <a:buChar char="v"/>
              <a:tabLst>
                <a:tab pos="365125" algn="l"/>
                <a:tab pos="808038" algn="l"/>
              </a:tabLst>
            </a:pPr>
            <a:endParaRPr lang="en-GB" altLang="en-US" sz="2000" dirty="0"/>
          </a:p>
          <a:p>
            <a:pPr>
              <a:lnSpc>
                <a:spcPct val="120000"/>
              </a:lnSpc>
              <a:spcBef>
                <a:spcPct val="50000"/>
              </a:spcBef>
              <a:buClr>
                <a:srgbClr val="3E5DC2"/>
              </a:buClr>
              <a:buFont typeface="Wingdings" panose="05000000000000000000" pitchFamily="2" charset="2"/>
              <a:buChar char="v"/>
              <a:tabLst>
                <a:tab pos="365125" algn="l"/>
                <a:tab pos="808038" algn="l"/>
              </a:tabLst>
            </a:pPr>
            <a:endParaRPr lang="en-GB" altLang="en-US" sz="2000"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792E9F44-E651-4DB0-7698-87AAE9A1C1A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OCCUPATIONAL QUALIFICATION</a:t>
            </a:r>
          </a:p>
        </p:txBody>
      </p:sp>
      <p:sp>
        <p:nvSpPr>
          <p:cNvPr id="4" name="DownRibbonSharp">
            <a:extLst>
              <a:ext uri="{FF2B5EF4-FFF2-40B4-BE49-F238E27FC236}">
                <a16:creationId xmlns:a16="http://schemas.microsoft.com/office/drawing/2014/main" id="{89B2FDEA-FE1A-1DBE-4A48-6F62D63684C6}"/>
              </a:ext>
            </a:extLst>
          </p:cNvPr>
          <p:cNvSpPr>
            <a:spLocks noEditPoints="1" noChangeArrowheads="1"/>
          </p:cNvSpPr>
          <p:nvPr/>
        </p:nvSpPr>
        <p:spPr bwMode="auto">
          <a:xfrm>
            <a:off x="1622392" y="5257798"/>
            <a:ext cx="9113889" cy="1107831"/>
          </a:xfrm>
          <a:custGeom>
            <a:avLst/>
            <a:gdLst>
              <a:gd name="G0" fmla="+- 0 0 0"/>
              <a:gd name="G1" fmla="+- 5400 0 0"/>
              <a:gd name="G2" fmla="+- 5400 2700 0"/>
              <a:gd name="G3" fmla="+- 21600 0 G2"/>
              <a:gd name="G4" fmla="+- 21600 0 G1"/>
              <a:gd name="G5" fmla="+- 21600 0 2700"/>
              <a:gd name="G6" fmla="*/ G5 1 2"/>
              <a:gd name="G7" fmla="+- 2700 0 0"/>
              <a:gd name="T0" fmla="*/ 10800 w 21600"/>
              <a:gd name="T1" fmla="*/ 2700 h 21600"/>
              <a:gd name="T2" fmla="*/ 2700 w 21600"/>
              <a:gd name="T3" fmla="*/ 9450 h 21600"/>
              <a:gd name="T4" fmla="*/ 10800 w 21600"/>
              <a:gd name="T5" fmla="*/ 21600 h 21600"/>
              <a:gd name="T6" fmla="*/ 18900 w 21600"/>
              <a:gd name="T7" fmla="*/ 945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G1 w 21600"/>
              <a:gd name="T13" fmla="*/ G7 h 21600"/>
              <a:gd name="T14" fmla="*/ G4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0" y="0"/>
                </a:moveTo>
                <a:lnTo>
                  <a:pt x="8100" y="0"/>
                </a:lnTo>
                <a:lnTo>
                  <a:pt x="8100" y="2700"/>
                </a:lnTo>
                <a:lnTo>
                  <a:pt x="13500" y="2700"/>
                </a:lnTo>
                <a:lnTo>
                  <a:pt x="13500" y="0"/>
                </a:lnTo>
                <a:lnTo>
                  <a:pt x="21600" y="0"/>
                </a:lnTo>
                <a:lnTo>
                  <a:pt x="18900" y="9450"/>
                </a:lnTo>
                <a:lnTo>
                  <a:pt x="21600" y="18900"/>
                </a:lnTo>
                <a:lnTo>
                  <a:pt x="16200" y="18900"/>
                </a:lnTo>
                <a:lnTo>
                  <a:pt x="16200" y="21600"/>
                </a:lnTo>
                <a:lnTo>
                  <a:pt x="5400" y="21600"/>
                </a:lnTo>
                <a:lnTo>
                  <a:pt x="5400" y="18900"/>
                </a:lnTo>
                <a:lnTo>
                  <a:pt x="0" y="18900"/>
                </a:lnTo>
                <a:lnTo>
                  <a:pt x="2700" y="9450"/>
                </a:lnTo>
                <a:close/>
              </a:path>
              <a:path w="21600" h="21600" fill="none" extrusionOk="0">
                <a:moveTo>
                  <a:pt x="8100" y="2700"/>
                </a:moveTo>
                <a:lnTo>
                  <a:pt x="5400" y="2700"/>
                </a:lnTo>
                <a:lnTo>
                  <a:pt x="5400" y="18900"/>
                </a:lnTo>
              </a:path>
              <a:path w="21600" h="21600" fill="none" extrusionOk="0">
                <a:moveTo>
                  <a:pt x="5400" y="2700"/>
                </a:moveTo>
                <a:lnTo>
                  <a:pt x="8100" y="0"/>
                </a:lnTo>
              </a:path>
              <a:path w="21600" h="21600" fill="none" extrusionOk="0">
                <a:moveTo>
                  <a:pt x="13500" y="2700"/>
                </a:moveTo>
                <a:lnTo>
                  <a:pt x="16200" y="2700"/>
                </a:lnTo>
                <a:lnTo>
                  <a:pt x="16200" y="18900"/>
                </a:lnTo>
              </a:path>
              <a:path w="21600" h="21600" fill="none" extrusionOk="0">
                <a:moveTo>
                  <a:pt x="16200" y="2700"/>
                </a:moveTo>
                <a:lnTo>
                  <a:pt x="13500" y="0"/>
                </a:lnTo>
              </a:path>
            </a:pathLst>
          </a:cu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algn="ctr" eaLnBrk="1" hangingPunct="1">
              <a:defRPr/>
            </a:pPr>
            <a:endParaRPr lang="en-US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 eaLnBrk="1" hangingPunct="1">
              <a:defRPr/>
            </a:pPr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Occupation Certificate</a:t>
            </a:r>
          </a:p>
        </p:txBody>
      </p:sp>
      <p:sp>
        <p:nvSpPr>
          <p:cNvPr id="5" name="AutoShape 12">
            <a:extLst>
              <a:ext uri="{FF2B5EF4-FFF2-40B4-BE49-F238E27FC236}">
                <a16:creationId xmlns:a16="http://schemas.microsoft.com/office/drawing/2014/main" id="{F4E40EF6-64E4-CB6C-C407-A6F8D8A0CE24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5818138" y="127063"/>
            <a:ext cx="1062825" cy="8773461"/>
          </a:xfrm>
          <a:prstGeom prst="homePlate">
            <a:avLst>
              <a:gd name="adj" fmla="val 25000"/>
            </a:avLst>
          </a:pr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vert270"/>
          <a:lstStyle/>
          <a:p>
            <a:pPr algn="ctr" eaLnBrk="1" hangingPunct="1">
              <a:defRPr/>
            </a:pPr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External Integrated Summative Assessment</a:t>
            </a:r>
          </a:p>
        </p:txBody>
      </p:sp>
      <p:sp>
        <p:nvSpPr>
          <p:cNvPr id="8" name="Text Box 8">
            <a:extLst>
              <a:ext uri="{FF2B5EF4-FFF2-40B4-BE49-F238E27FC236}">
                <a16:creationId xmlns:a16="http://schemas.microsoft.com/office/drawing/2014/main" id="{802B17F9-19BC-16AF-6702-1C72081E17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62820" y="2996769"/>
            <a:ext cx="2300314" cy="859611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2000" b="1" dirty="0"/>
              <a:t>Knowledge </a:t>
            </a:r>
            <a:endParaRPr lang="en-GB" altLang="en-US" sz="2000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D1CE089E-D069-560E-DE69-4F4A2D9901B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65535" y="2999195"/>
            <a:ext cx="2660930" cy="880304"/>
          </a:xfrm>
          <a:prstGeom prst="rect">
            <a:avLst/>
          </a:prstGeom>
          <a:solidFill>
            <a:schemeClr val="accent5"/>
          </a:solidFill>
        </p:spPr>
      </p:pic>
      <p:sp>
        <p:nvSpPr>
          <p:cNvPr id="10" name="Text Box 10">
            <a:extLst>
              <a:ext uri="{FF2B5EF4-FFF2-40B4-BE49-F238E27FC236}">
                <a16:creationId xmlns:a16="http://schemas.microsoft.com/office/drawing/2014/main" id="{B3C2FA84-A23E-C341-E48D-42E07F7FD5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98595" y="3020181"/>
            <a:ext cx="2836036" cy="880305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Work experience</a:t>
            </a:r>
            <a:endParaRPr kumimoji="0" lang="en-GB" alt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304350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ZA" sz="2800" b="1" dirty="0">
                <a:solidFill>
                  <a:schemeClr val="tx1"/>
                </a:solidFill>
                <a:ea typeface="Calibri"/>
                <a:cs typeface="Arial" panose="020B0604020202020204" pitchFamily="34" charset="0"/>
              </a:rPr>
              <a:t>Expiration Date Pre-2009 Qualification</a:t>
            </a:r>
            <a:br>
              <a:rPr lang="en-ZA" sz="2400" b="1" dirty="0">
                <a:solidFill>
                  <a:srgbClr val="FF6600"/>
                </a:solidFill>
                <a:ea typeface="Calibri"/>
                <a:cs typeface="Arial" panose="020B0604020202020204" pitchFamily="34" charset="0"/>
              </a:rPr>
            </a:br>
            <a:endParaRPr lang="en-ZA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4891298-4236-8CB1-FAC4-27E6E7211246}"/>
              </a:ext>
            </a:extLst>
          </p:cNvPr>
          <p:cNvSpPr/>
          <p:nvPr/>
        </p:nvSpPr>
        <p:spPr>
          <a:xfrm>
            <a:off x="10839904" y="5780003"/>
            <a:ext cx="1235832" cy="9011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0"/>
          </p:nvPr>
        </p:nvSpPr>
        <p:spPr>
          <a:xfrm>
            <a:off x="2094523" y="1496353"/>
            <a:ext cx="8266118" cy="5081868"/>
          </a:xfrm>
        </p:spPr>
        <p:txBody>
          <a:bodyPr>
            <a:normAutofit/>
          </a:bodyPr>
          <a:lstStyle/>
          <a:p>
            <a:pPr marL="457200" indent="-457200" algn="just">
              <a:spcBef>
                <a:spcPts val="1200"/>
              </a:spcBef>
              <a:buClr>
                <a:srgbClr val="0070C0"/>
              </a:buClr>
              <a:buSzPct val="120000"/>
              <a:buFont typeface="Wingdings" panose="05000000000000000000" pitchFamily="2" charset="2"/>
              <a:buChar char="§"/>
            </a:pPr>
            <a:endParaRPr lang="en-US" sz="2000" dirty="0">
              <a:cs typeface="Arial" panose="020B0604020202020204" pitchFamily="34" charset="0"/>
            </a:endParaRPr>
          </a:p>
          <a:p>
            <a:pPr marL="457200" indent="-457200" algn="just">
              <a:spcBef>
                <a:spcPts val="1200"/>
              </a:spcBef>
              <a:buClr>
                <a:srgbClr val="0070C0"/>
              </a:buClr>
              <a:buSzPct val="120000"/>
              <a:buFont typeface="Wingdings" panose="05000000000000000000" pitchFamily="2" charset="2"/>
              <a:buChar char="§"/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All legacy qualifications must be </a:t>
            </a:r>
            <a:r>
              <a:rPr lang="en-ZA" sz="24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replaced by Occupational Qualifications.</a:t>
            </a: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 algn="just">
              <a:spcBef>
                <a:spcPts val="1200"/>
              </a:spcBef>
              <a:buClr>
                <a:srgbClr val="0070C0"/>
              </a:buClr>
              <a:buSzPct val="120000"/>
              <a:buFont typeface="Wingdings" panose="05000000000000000000" pitchFamily="2" charset="2"/>
              <a:buChar char="§"/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Learner enrolment end date 30 June 2024</a:t>
            </a:r>
          </a:p>
          <a:p>
            <a:pPr marL="457200" indent="-457200" algn="just">
              <a:spcBef>
                <a:spcPts val="1200"/>
              </a:spcBef>
              <a:buClr>
                <a:srgbClr val="0070C0"/>
              </a:buClr>
              <a:buSzPct val="120000"/>
              <a:buFont typeface="Wingdings" panose="05000000000000000000" pitchFamily="2" charset="2"/>
              <a:buChar char="§"/>
            </a:pPr>
            <a:r>
              <a:rPr lang="en-US" sz="2400" dirty="0">
                <a:highlight>
                  <a:srgbClr val="FFFF00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Last achievement date 30 June 2027</a:t>
            </a:r>
          </a:p>
          <a:p>
            <a:pPr marL="457200" indent="-457200" algn="just">
              <a:spcBef>
                <a:spcPts val="1200"/>
              </a:spcBef>
              <a:buClr>
                <a:srgbClr val="0070C0"/>
              </a:buClr>
              <a:buSzPct val="120000"/>
              <a:buFont typeface="Wingdings" panose="05000000000000000000" pitchFamily="2" charset="2"/>
              <a:buChar char="§"/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SASSETA continue to monitor and manage accreditation of Training Providers for legacy qualifications (expired June 2023)</a:t>
            </a:r>
          </a:p>
          <a:p>
            <a:pPr marL="104140" indent="0">
              <a:buNone/>
            </a:pPr>
            <a:endParaRPr lang="en-ZA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F45CE4E7-5C68-D757-CC4D-353722F73F0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60641" y="5222449"/>
            <a:ext cx="1645144" cy="16355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46284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ZA" sz="2800" b="1" dirty="0">
                <a:solidFill>
                  <a:schemeClr val="tx1"/>
                </a:solidFill>
                <a:ea typeface="Calibri"/>
                <a:cs typeface="Arial" panose="020B0604020202020204" pitchFamily="34" charset="0"/>
              </a:rPr>
              <a:t>Ministerial Determination - Pre-2009 Qualification</a:t>
            </a:r>
            <a:br>
              <a:rPr lang="en-ZA" sz="2400" b="1" dirty="0">
                <a:solidFill>
                  <a:srgbClr val="FF6600"/>
                </a:solidFill>
                <a:ea typeface="Calibri"/>
                <a:cs typeface="Arial" panose="020B0604020202020204" pitchFamily="34" charset="0"/>
              </a:rPr>
            </a:br>
            <a:endParaRPr lang="en-ZA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4891298-4236-8CB1-FAC4-27E6E7211246}"/>
              </a:ext>
            </a:extLst>
          </p:cNvPr>
          <p:cNvSpPr/>
          <p:nvPr/>
        </p:nvSpPr>
        <p:spPr>
          <a:xfrm>
            <a:off x="10839904" y="5780003"/>
            <a:ext cx="1235832" cy="9011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0"/>
          </p:nvPr>
        </p:nvSpPr>
        <p:spPr>
          <a:xfrm>
            <a:off x="2094523" y="1496353"/>
            <a:ext cx="8266118" cy="5081868"/>
          </a:xfrm>
        </p:spPr>
        <p:txBody>
          <a:bodyPr>
            <a:normAutofit/>
          </a:bodyPr>
          <a:lstStyle/>
          <a:p>
            <a:pPr marL="457200" indent="-457200" algn="just">
              <a:spcBef>
                <a:spcPts val="1200"/>
              </a:spcBef>
              <a:buClr>
                <a:srgbClr val="0070C0"/>
              </a:buClr>
              <a:buSzPct val="120000"/>
              <a:buFont typeface="Wingdings" panose="05000000000000000000" pitchFamily="2" charset="2"/>
              <a:buChar char="§"/>
            </a:pPr>
            <a:endParaRPr lang="en-US" sz="2000" dirty="0">
              <a:cs typeface="Arial" panose="020B0604020202020204" pitchFamily="34" charset="0"/>
            </a:endParaRPr>
          </a:p>
          <a:p>
            <a:pPr marL="457200" indent="-457200" algn="just">
              <a:spcBef>
                <a:spcPts val="1200"/>
              </a:spcBef>
              <a:buClr>
                <a:srgbClr val="0070C0"/>
              </a:buClr>
              <a:buSzPct val="120000"/>
              <a:buFont typeface="Wingdings" panose="05000000000000000000" pitchFamily="2" charset="2"/>
              <a:buChar char="§"/>
            </a:pP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Deregister all pre-2009 qualifications that are replaced by OC</a:t>
            </a:r>
            <a:r>
              <a:rPr lang="en-ZA" sz="24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 algn="just">
              <a:spcBef>
                <a:spcPts val="1200"/>
              </a:spcBef>
              <a:buClr>
                <a:srgbClr val="0070C0"/>
              </a:buClr>
              <a:buSzPct val="120000"/>
              <a:buFont typeface="Wingdings" panose="05000000000000000000" pitchFamily="2" charset="2"/>
              <a:buChar char="§"/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Deregister all dormant pre-2009 qualifications and unit standards</a:t>
            </a:r>
          </a:p>
          <a:p>
            <a:pPr marL="457200" indent="-457200" algn="just">
              <a:spcBef>
                <a:spcPts val="1200"/>
              </a:spcBef>
              <a:buClr>
                <a:srgbClr val="0070C0"/>
              </a:buClr>
              <a:buSzPct val="120000"/>
              <a:buFont typeface="Wingdings" panose="05000000000000000000" pitchFamily="2" charset="2"/>
              <a:buChar char="§"/>
            </a:pPr>
            <a:r>
              <a:rPr lang="en-US" sz="2400" dirty="0">
                <a:highlight>
                  <a:srgbClr val="FFFF00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Qualifications not prioritized by SETA’s</a:t>
            </a:r>
          </a:p>
          <a:p>
            <a:pPr marL="457200" indent="-457200" algn="just">
              <a:spcBef>
                <a:spcPts val="1200"/>
              </a:spcBef>
              <a:buClr>
                <a:srgbClr val="0070C0"/>
              </a:buClr>
              <a:buSzPct val="120000"/>
              <a:buFont typeface="Wingdings" panose="05000000000000000000" pitchFamily="2" charset="2"/>
              <a:buChar char="§"/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Extend the last date of enrolment for all qualifications that are in process of alignment, development, evaluation and recommended</a:t>
            </a:r>
          </a:p>
          <a:p>
            <a:pPr marL="457200" indent="-457200" algn="just">
              <a:spcBef>
                <a:spcPts val="1200"/>
              </a:spcBef>
              <a:buClr>
                <a:srgbClr val="0070C0"/>
              </a:buClr>
              <a:buSzPct val="120000"/>
              <a:buFont typeface="Wingdings" panose="05000000000000000000" pitchFamily="2" charset="2"/>
              <a:buChar char="§"/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QCTO to allow the development of Occupational Skills Programme  to replace the regulated unit standards</a:t>
            </a:r>
          </a:p>
          <a:p>
            <a:endParaRPr lang="en-ZA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F45CE4E7-5C68-D757-CC4D-353722F73F0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60641" y="5222449"/>
            <a:ext cx="1645144" cy="16355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47069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CB050547-470C-234D-DB96-ED364796584E}"/>
              </a:ext>
            </a:extLst>
          </p:cNvPr>
          <p:cNvSpPr>
            <a:spLocks noGrp="1"/>
          </p:cNvSpPr>
          <p:nvPr>
            <p:ph type="body" idx="10"/>
          </p:nvPr>
        </p:nvSpPr>
        <p:spPr>
          <a:xfrm>
            <a:off x="2094522" y="1496353"/>
            <a:ext cx="8745381" cy="5081868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  <a:spcBef>
                <a:spcPct val="50000"/>
              </a:spcBef>
              <a:buClr>
                <a:srgbClr val="3E5DC2"/>
              </a:buClr>
              <a:buFont typeface="Wingdings" panose="05000000000000000000" pitchFamily="2" charset="2"/>
              <a:buChar char="v"/>
              <a:tabLst>
                <a:tab pos="365125" algn="l"/>
                <a:tab pos="808038" algn="l"/>
              </a:tabLst>
            </a:pPr>
            <a:endParaRPr lang="en-GB" altLang="en-US" sz="2000" dirty="0"/>
          </a:p>
          <a:p>
            <a:pPr marL="104140" indent="0">
              <a:lnSpc>
                <a:spcPct val="120000"/>
              </a:lnSpc>
              <a:spcBef>
                <a:spcPct val="50000"/>
              </a:spcBef>
              <a:buClr>
                <a:srgbClr val="3E5DC2"/>
              </a:buClr>
              <a:buNone/>
              <a:tabLst>
                <a:tab pos="365125" algn="l"/>
                <a:tab pos="808038" algn="l"/>
              </a:tabLst>
            </a:pPr>
            <a:endParaRPr lang="en-GB" altLang="en-US" sz="2000"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792E9F44-E651-4DB0-7698-87AAE9A1C1A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List of Qualifications to be extended (maximum 2yrs)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E9C7EC45-BCBC-90B6-F946-0858ABE4168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0883290"/>
              </p:ext>
            </p:extLst>
          </p:nvPr>
        </p:nvGraphicFramePr>
        <p:xfrm>
          <a:off x="2287181" y="2059369"/>
          <a:ext cx="8127999" cy="355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7914">
                  <a:extLst>
                    <a:ext uri="{9D8B030D-6E8A-4147-A177-3AD203B41FA5}">
                      <a16:colId xmlns:a16="http://schemas.microsoft.com/office/drawing/2014/main" val="238002567"/>
                    </a:ext>
                  </a:extLst>
                </a:gridCol>
                <a:gridCol w="5255393">
                  <a:extLst>
                    <a:ext uri="{9D8B030D-6E8A-4147-A177-3AD203B41FA5}">
                      <a16:colId xmlns:a16="http://schemas.microsoft.com/office/drawing/2014/main" val="1894073940"/>
                    </a:ext>
                  </a:extLst>
                </a:gridCol>
                <a:gridCol w="1694692">
                  <a:extLst>
                    <a:ext uri="{9D8B030D-6E8A-4147-A177-3AD203B41FA5}">
                      <a16:colId xmlns:a16="http://schemas.microsoft.com/office/drawing/2014/main" val="29509023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QUALIFICATION ID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QUALIFICATION TYPE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CREDITS</a:t>
                      </a:r>
                      <a:endParaRPr lang="en-Z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41726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48920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ZA" sz="1400" b="0" i="0" u="none" strike="noStrike" cap="none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National Certificate: Attorneys Practice	</a:t>
                      </a:r>
                    </a:p>
                    <a:p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136</a:t>
                      </a:r>
                      <a:endParaRPr lang="en-Z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30274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49598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National Diploma: Paralegal Practice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245</a:t>
                      </a:r>
                      <a:endParaRPr lang="en-Z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42000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50023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National Diploma: Legal Interpreting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240</a:t>
                      </a:r>
                      <a:endParaRPr lang="en-Z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6045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60329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National Certificate: Statutory Intelligence Practice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166</a:t>
                      </a:r>
                      <a:endParaRPr lang="en-Z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490529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64269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Further Education and Training Certificate: Generic Management </a:t>
                      </a:r>
                      <a:r>
                        <a:rPr lang="en-GB" dirty="0" err="1"/>
                        <a:t>Sheriffing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150</a:t>
                      </a:r>
                      <a:endParaRPr lang="en-Z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34803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64329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National Diploma: Diplomacy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240</a:t>
                      </a:r>
                      <a:endParaRPr lang="en-Z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491232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74511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National Certificate: Generic Management Security Management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162</a:t>
                      </a:r>
                      <a:endParaRPr lang="en-Z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78212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524334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CB050547-470C-234D-DB96-ED364796584E}"/>
              </a:ext>
            </a:extLst>
          </p:cNvPr>
          <p:cNvSpPr>
            <a:spLocks noGrp="1"/>
          </p:cNvSpPr>
          <p:nvPr>
            <p:ph type="body" idx="10"/>
          </p:nvPr>
        </p:nvSpPr>
        <p:spPr>
          <a:xfrm>
            <a:off x="2094522" y="1496353"/>
            <a:ext cx="8745381" cy="5081868"/>
          </a:xfrm>
        </p:spPr>
        <p:txBody>
          <a:bodyPr>
            <a:normAutofit/>
          </a:bodyPr>
          <a:lstStyle/>
          <a:p>
            <a:pPr marL="104140" indent="0">
              <a:lnSpc>
                <a:spcPct val="120000"/>
              </a:lnSpc>
              <a:spcBef>
                <a:spcPct val="50000"/>
              </a:spcBef>
              <a:buClr>
                <a:srgbClr val="3E5DC2"/>
              </a:buClr>
              <a:buNone/>
              <a:tabLst>
                <a:tab pos="365125" algn="l"/>
                <a:tab pos="808038" algn="l"/>
              </a:tabLst>
            </a:pPr>
            <a:endParaRPr lang="en-GB" altLang="en-US" sz="2000" dirty="0"/>
          </a:p>
          <a:p>
            <a:pPr marL="104140" indent="0">
              <a:lnSpc>
                <a:spcPct val="120000"/>
              </a:lnSpc>
              <a:spcBef>
                <a:spcPct val="50000"/>
              </a:spcBef>
              <a:buClr>
                <a:srgbClr val="3E5DC2"/>
              </a:buClr>
              <a:buNone/>
              <a:tabLst>
                <a:tab pos="365125" algn="l"/>
                <a:tab pos="808038" algn="l"/>
              </a:tabLst>
            </a:pPr>
            <a:endParaRPr lang="en-GB" altLang="en-US" sz="2000"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792E9F44-E651-4DB0-7698-87AAE9A1C1A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List of Qualifications </a:t>
            </a:r>
            <a:r>
              <a:rPr lang="en-GB" sz="2800">
                <a:latin typeface="Calibri" panose="020F0502020204030204" pitchFamily="34" charset="0"/>
                <a:cs typeface="Calibri" panose="020F0502020204030204" pitchFamily="34" charset="0"/>
              </a:rPr>
              <a:t>extended Learner </a:t>
            </a: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enrolment end date (maximum 2yrs)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E9C7EC45-BCBC-90B6-F946-0858ABE4168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1283721"/>
              </p:ext>
            </p:extLst>
          </p:nvPr>
        </p:nvGraphicFramePr>
        <p:xfrm>
          <a:off x="2287181" y="2059369"/>
          <a:ext cx="8127999" cy="4892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7914">
                  <a:extLst>
                    <a:ext uri="{9D8B030D-6E8A-4147-A177-3AD203B41FA5}">
                      <a16:colId xmlns:a16="http://schemas.microsoft.com/office/drawing/2014/main" val="238002567"/>
                    </a:ext>
                  </a:extLst>
                </a:gridCol>
                <a:gridCol w="5255393">
                  <a:extLst>
                    <a:ext uri="{9D8B030D-6E8A-4147-A177-3AD203B41FA5}">
                      <a16:colId xmlns:a16="http://schemas.microsoft.com/office/drawing/2014/main" val="1894073940"/>
                    </a:ext>
                  </a:extLst>
                </a:gridCol>
                <a:gridCol w="1694692">
                  <a:extLst>
                    <a:ext uri="{9D8B030D-6E8A-4147-A177-3AD203B41FA5}">
                      <a16:colId xmlns:a16="http://schemas.microsoft.com/office/drawing/2014/main" val="29509023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QUALIFICATION ID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QUALIFICATION TYPE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CREDITS</a:t>
                      </a:r>
                      <a:endParaRPr lang="en-Z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41726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48868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Further Education and Training Certificate: Statutory Intelligence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157</a:t>
                      </a:r>
                      <a:endParaRPr lang="en-Z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820755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49106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National Certificate: Military Studies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120</a:t>
                      </a:r>
                      <a:endParaRPr lang="en-Z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30274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49336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National Certificate: Law Enforcement </a:t>
                      </a:r>
                      <a:r>
                        <a:rPr lang="en-GB" dirty="0" err="1"/>
                        <a:t>Sherifing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120</a:t>
                      </a:r>
                      <a:endParaRPr lang="en-Z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42000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49337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National Certificate: Multi-National Safety and Security Operations Management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122</a:t>
                      </a:r>
                      <a:endParaRPr lang="en-Z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6045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49783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National Diploma: Joint and Multi-National Operations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242</a:t>
                      </a:r>
                      <a:endParaRPr lang="en-Z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490529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49852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National Diploma: Applied Military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240</a:t>
                      </a:r>
                      <a:endParaRPr lang="en-Z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34803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49996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National Diploma: Statutory Intelligence Practice (Technical Support)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240</a:t>
                      </a:r>
                      <a:endParaRPr lang="en-Z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491232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50102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National Certificate: Dog Handling 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131</a:t>
                      </a:r>
                      <a:endParaRPr lang="en-Z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78212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57651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National Certificate: Forensic Science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124</a:t>
                      </a:r>
                      <a:endParaRPr lang="en-Z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45134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57938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Further Education and Training Certificate: Dog Handling 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121</a:t>
                      </a:r>
                      <a:endParaRPr lang="en-Z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15111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57977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National Certificate: Forensic Biology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121</a:t>
                      </a:r>
                      <a:endParaRPr lang="en-Z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60652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489003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CB050547-470C-234D-DB96-ED364796584E}"/>
              </a:ext>
            </a:extLst>
          </p:cNvPr>
          <p:cNvSpPr>
            <a:spLocks noGrp="1"/>
          </p:cNvSpPr>
          <p:nvPr>
            <p:ph type="body" idx="10"/>
          </p:nvPr>
        </p:nvSpPr>
        <p:spPr>
          <a:xfrm>
            <a:off x="2094522" y="1496353"/>
            <a:ext cx="8745381" cy="5081868"/>
          </a:xfrm>
        </p:spPr>
        <p:txBody>
          <a:bodyPr>
            <a:normAutofit/>
          </a:bodyPr>
          <a:lstStyle/>
          <a:p>
            <a:pPr marL="104140" indent="0">
              <a:lnSpc>
                <a:spcPct val="120000"/>
              </a:lnSpc>
              <a:spcBef>
                <a:spcPct val="50000"/>
              </a:spcBef>
              <a:buClr>
                <a:srgbClr val="3E5DC2"/>
              </a:buClr>
              <a:buNone/>
              <a:tabLst>
                <a:tab pos="365125" algn="l"/>
                <a:tab pos="808038" algn="l"/>
              </a:tabLst>
            </a:pPr>
            <a:endParaRPr lang="en-GB" altLang="en-US" sz="2000" dirty="0"/>
          </a:p>
          <a:p>
            <a:pPr marL="104140" indent="0">
              <a:lnSpc>
                <a:spcPct val="120000"/>
              </a:lnSpc>
              <a:spcBef>
                <a:spcPct val="50000"/>
              </a:spcBef>
              <a:buClr>
                <a:srgbClr val="3E5DC2"/>
              </a:buClr>
              <a:buNone/>
              <a:tabLst>
                <a:tab pos="365125" algn="l"/>
                <a:tab pos="808038" algn="l"/>
              </a:tabLst>
            </a:pPr>
            <a:endParaRPr lang="en-GB" altLang="en-US" sz="2000"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792E9F44-E651-4DB0-7698-87AAE9A1C1A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List of Omitted Qualifications to be extended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D4179840-DD4B-47D7-B608-A82499F09AF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007533"/>
              </p:ext>
            </p:extLst>
          </p:nvPr>
        </p:nvGraphicFramePr>
        <p:xfrm>
          <a:off x="2748714" y="2263727"/>
          <a:ext cx="8142178" cy="291807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38910">
                  <a:extLst>
                    <a:ext uri="{9D8B030D-6E8A-4147-A177-3AD203B41FA5}">
                      <a16:colId xmlns:a16="http://schemas.microsoft.com/office/drawing/2014/main" val="3028755815"/>
                    </a:ext>
                  </a:extLst>
                </a:gridCol>
                <a:gridCol w="4547424">
                  <a:extLst>
                    <a:ext uri="{9D8B030D-6E8A-4147-A177-3AD203B41FA5}">
                      <a16:colId xmlns:a16="http://schemas.microsoft.com/office/drawing/2014/main" val="1984068178"/>
                    </a:ext>
                  </a:extLst>
                </a:gridCol>
                <a:gridCol w="1401489">
                  <a:extLst>
                    <a:ext uri="{9D8B030D-6E8A-4147-A177-3AD203B41FA5}">
                      <a16:colId xmlns:a16="http://schemas.microsoft.com/office/drawing/2014/main" val="1039842021"/>
                    </a:ext>
                  </a:extLst>
                </a:gridCol>
                <a:gridCol w="754355">
                  <a:extLst>
                    <a:ext uri="{9D8B030D-6E8A-4147-A177-3AD203B41FA5}">
                      <a16:colId xmlns:a16="http://schemas.microsoft.com/office/drawing/2014/main" val="3452797109"/>
                    </a:ext>
                  </a:extLst>
                </a:gridCol>
              </a:tblGrid>
              <a:tr h="552893">
                <a:tc>
                  <a:txBody>
                    <a:bodyPr/>
                    <a:lstStyle/>
                    <a:p>
                      <a:r>
                        <a:rPr lang="en-ZA" sz="1100" dirty="0">
                          <a:effectLst/>
                        </a:rPr>
                        <a:t>QUALIFICATION ID</a:t>
                      </a:r>
                      <a:endParaRPr lang="en-ZA" sz="1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ptos" panose="020B00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ZA" sz="1100">
                          <a:effectLst/>
                        </a:rPr>
                        <a:t>QUALIFICATION TITLE</a:t>
                      </a:r>
                      <a:endParaRPr lang="en-ZA" sz="1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ptos" panose="020B00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ZA" sz="1100">
                          <a:effectLst/>
                        </a:rPr>
                        <a:t>NQF LEVEL</a:t>
                      </a:r>
                      <a:endParaRPr lang="en-ZA" sz="1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ptos" panose="020B00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ZA" sz="1100">
                          <a:effectLst/>
                        </a:rPr>
                        <a:t>CREDITS</a:t>
                      </a:r>
                      <a:endParaRPr lang="en-ZA" sz="1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ptos" panose="020B00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12149996"/>
                  </a:ext>
                </a:extLst>
              </a:tr>
              <a:tr h="469416">
                <a:tc>
                  <a:txBody>
                    <a:bodyPr/>
                    <a:lstStyle/>
                    <a:p>
                      <a:r>
                        <a:rPr lang="en-ZA" sz="1400">
                          <a:effectLst/>
                        </a:rPr>
                        <a:t>63229</a:t>
                      </a:r>
                      <a:endParaRPr lang="en-ZA" sz="14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ptos" panose="020B00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ZA" sz="1400" dirty="0">
                          <a:effectLst/>
                        </a:rPr>
                        <a:t>National Diploma: Bomb Disposal</a:t>
                      </a:r>
                      <a:endParaRPr lang="en-ZA" sz="14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ptos" panose="020B00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ZA" sz="1400">
                          <a:effectLst/>
                        </a:rPr>
                        <a:t>NQF Level 05</a:t>
                      </a:r>
                      <a:endParaRPr lang="en-ZA" sz="14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ptos" panose="020B00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ZA" sz="1400" dirty="0">
                          <a:effectLst/>
                        </a:rPr>
                        <a:t>245</a:t>
                      </a:r>
                      <a:endParaRPr lang="en-ZA" sz="14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ptos" panose="020B00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67153270"/>
                  </a:ext>
                </a:extLst>
              </a:tr>
              <a:tr h="487515">
                <a:tc>
                  <a:txBody>
                    <a:bodyPr/>
                    <a:lstStyle/>
                    <a:p>
                      <a:r>
                        <a:rPr lang="en-ZA" sz="1400">
                          <a:effectLst/>
                        </a:rPr>
                        <a:t>78143</a:t>
                      </a:r>
                      <a:endParaRPr lang="en-ZA" sz="14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ptos" panose="020B00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ZA" sz="1400">
                          <a:effectLst/>
                        </a:rPr>
                        <a:t>Further Education and Training Certificate: Military Operations</a:t>
                      </a:r>
                      <a:endParaRPr lang="en-ZA" sz="14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ptos" panose="020B00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ZA" sz="1400">
                          <a:effectLst/>
                        </a:rPr>
                        <a:t>NQF Level 04</a:t>
                      </a:r>
                      <a:endParaRPr lang="en-ZA" sz="14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ptos" panose="020B00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ZA" sz="1400" dirty="0">
                          <a:effectLst/>
                        </a:rPr>
                        <a:t>133</a:t>
                      </a:r>
                      <a:endParaRPr lang="en-ZA" sz="14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ptos" panose="020B00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91485855"/>
                  </a:ext>
                </a:extLst>
              </a:tr>
              <a:tr h="469416">
                <a:tc>
                  <a:txBody>
                    <a:bodyPr/>
                    <a:lstStyle/>
                    <a:p>
                      <a:r>
                        <a:rPr lang="en-ZA" sz="1400">
                          <a:effectLst/>
                        </a:rPr>
                        <a:t>80046</a:t>
                      </a:r>
                      <a:endParaRPr lang="en-ZA" sz="14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ptos" panose="020B00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ZA" sz="1400">
                          <a:effectLst/>
                        </a:rPr>
                        <a:t>National Certificate: Tactical Road Traffic Operations</a:t>
                      </a:r>
                      <a:endParaRPr lang="en-ZA" sz="14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ptos" panose="020B00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ZA" sz="1400">
                          <a:effectLst/>
                        </a:rPr>
                        <a:t>NQF Level 05</a:t>
                      </a:r>
                      <a:endParaRPr lang="en-ZA" sz="14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ptos" panose="020B00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ZA" sz="1400" dirty="0">
                          <a:effectLst/>
                        </a:rPr>
                        <a:t>143</a:t>
                      </a:r>
                      <a:endParaRPr lang="en-ZA" sz="14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ptos" panose="020B00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31119576"/>
                  </a:ext>
                </a:extLst>
              </a:tr>
              <a:tr h="469416">
                <a:tc>
                  <a:txBody>
                    <a:bodyPr/>
                    <a:lstStyle/>
                    <a:p>
                      <a:r>
                        <a:rPr lang="en-ZA" sz="1400">
                          <a:effectLst/>
                        </a:rPr>
                        <a:t>80066</a:t>
                      </a:r>
                      <a:endParaRPr lang="en-ZA" sz="14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ptos" panose="020B00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ZA" sz="1400">
                          <a:effectLst/>
                        </a:rPr>
                        <a:t>National Certificate: Strategic Road Traffic Operations</a:t>
                      </a:r>
                      <a:endParaRPr lang="en-ZA" sz="14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ptos" panose="020B00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ZA" sz="1400">
                          <a:effectLst/>
                        </a:rPr>
                        <a:t>NQF Level 06</a:t>
                      </a:r>
                      <a:endParaRPr lang="en-ZA" sz="14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ptos" panose="020B00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ZA" sz="1400" dirty="0">
                          <a:effectLst/>
                        </a:rPr>
                        <a:t>156</a:t>
                      </a:r>
                      <a:endParaRPr lang="en-ZA" sz="14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ptos" panose="020B00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74118479"/>
                  </a:ext>
                </a:extLst>
              </a:tr>
              <a:tr h="469416">
                <a:tc>
                  <a:txBody>
                    <a:bodyPr/>
                    <a:lstStyle/>
                    <a:p>
                      <a:r>
                        <a:rPr lang="en-ZA" sz="1400">
                          <a:effectLst/>
                        </a:rPr>
                        <a:t>90657</a:t>
                      </a:r>
                      <a:endParaRPr lang="en-ZA" sz="14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ptos" panose="020B00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ZA" sz="1400">
                          <a:effectLst/>
                        </a:rPr>
                        <a:t>National Certificate: Prosecuting</a:t>
                      </a:r>
                      <a:endParaRPr lang="en-ZA" sz="14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ptos" panose="020B00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ZA" sz="1400">
                          <a:effectLst/>
                        </a:rPr>
                        <a:t>NQF Level 05</a:t>
                      </a:r>
                      <a:endParaRPr lang="en-ZA" sz="14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ptos" panose="020B00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ZA" sz="1400" dirty="0">
                          <a:effectLst/>
                        </a:rPr>
                        <a:t>149</a:t>
                      </a:r>
                      <a:endParaRPr lang="en-ZA" sz="14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ptos" panose="020B00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209574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167585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Blue Warm">
    <a:dk1>
      <a:sysClr val="windowText" lastClr="000000"/>
    </a:dk1>
    <a:lt1>
      <a:sysClr val="window" lastClr="FFFFFF"/>
    </a:lt1>
    <a:dk2>
      <a:srgbClr val="242852"/>
    </a:dk2>
    <a:lt2>
      <a:srgbClr val="ACCBF9"/>
    </a:lt2>
    <a:accent1>
      <a:srgbClr val="4A66AC"/>
    </a:accent1>
    <a:accent2>
      <a:srgbClr val="629DD1"/>
    </a:accent2>
    <a:accent3>
      <a:srgbClr val="297FD5"/>
    </a:accent3>
    <a:accent4>
      <a:srgbClr val="7F8FA9"/>
    </a:accent4>
    <a:accent5>
      <a:srgbClr val="5AA2AE"/>
    </a:accent5>
    <a:accent6>
      <a:srgbClr val="9D90A0"/>
    </a:accent6>
    <a:hlink>
      <a:srgbClr val="9454C3"/>
    </a:hlink>
    <a:folHlink>
      <a:srgbClr val="3EBBF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4739</TotalTime>
  <Words>679</Words>
  <Application>Microsoft Office PowerPoint</Application>
  <PresentationFormat>Widescreen</PresentationFormat>
  <Paragraphs>186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MS PGothic</vt:lpstr>
      <vt:lpstr>Aptos</vt:lpstr>
      <vt:lpstr>Arial</vt:lpstr>
      <vt:lpstr>Calibri</vt:lpstr>
      <vt:lpstr>Wingdings</vt:lpstr>
      <vt:lpstr>Office Theme</vt:lpstr>
      <vt:lpstr>PowerPoint Presentation</vt:lpstr>
      <vt:lpstr>WHO / WHAT IS QCTO</vt:lpstr>
      <vt:lpstr>Realignment of Legacy Qualification </vt:lpstr>
      <vt:lpstr>OCCUPATIONAL QUALIFICATION</vt:lpstr>
      <vt:lpstr>Expiration Date Pre-2009 Qualification </vt:lpstr>
      <vt:lpstr>Ministerial Determination - Pre-2009 Qualification </vt:lpstr>
      <vt:lpstr>List of Qualifications to be extended (maximum 2yrs)</vt:lpstr>
      <vt:lpstr>List of Qualifications extended Learner enrolment end date (maximum 2yrs)</vt:lpstr>
      <vt:lpstr>List of Omitted Qualifications to be extended</vt:lpstr>
      <vt:lpstr>PowerPoint Presentation</vt:lpstr>
      <vt:lpstr>Qualifications returned for review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Jonathan</dc:creator>
  <cp:lastModifiedBy>Lydia Machobane</cp:lastModifiedBy>
  <cp:revision>24</cp:revision>
  <cp:lastPrinted>2023-09-19T13:52:38Z</cp:lastPrinted>
  <dcterms:created xsi:type="dcterms:W3CDTF">2010-11-22T14:16:54Z</dcterms:created>
  <dcterms:modified xsi:type="dcterms:W3CDTF">2024-07-01T09:41:07Z</dcterms:modified>
</cp:coreProperties>
</file>